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3.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2" r:id="rId1"/>
    <p:sldMasterId id="2147483744" r:id="rId2"/>
    <p:sldMasterId id="2147483757" r:id="rId3"/>
    <p:sldMasterId id="2147483769" r:id="rId4"/>
    <p:sldMasterId id="2147483782" r:id="rId5"/>
    <p:sldMasterId id="2147483794" r:id="rId6"/>
    <p:sldMasterId id="2147483811" r:id="rId7"/>
    <p:sldMasterId id="2147483824" r:id="rId8"/>
    <p:sldMasterId id="2147483836" r:id="rId9"/>
    <p:sldMasterId id="2147483849" r:id="rId10"/>
    <p:sldMasterId id="2147483861" r:id="rId11"/>
    <p:sldMasterId id="2147483874" r:id="rId12"/>
    <p:sldMasterId id="2147483887" r:id="rId13"/>
    <p:sldMasterId id="2147483904" r:id="rId14"/>
    <p:sldMasterId id="2147483916" r:id="rId15"/>
  </p:sldMasterIdLst>
  <p:notesMasterIdLst>
    <p:notesMasterId r:id="rId33"/>
  </p:notesMasterIdLst>
  <p:sldIdLst>
    <p:sldId id="356" r:id="rId16"/>
    <p:sldId id="5250" r:id="rId17"/>
    <p:sldId id="5251" r:id="rId18"/>
    <p:sldId id="5285" r:id="rId19"/>
    <p:sldId id="5252" r:id="rId20"/>
    <p:sldId id="5253" r:id="rId21"/>
    <p:sldId id="5254" r:id="rId22"/>
    <p:sldId id="5255" r:id="rId23"/>
    <p:sldId id="5257" r:id="rId24"/>
    <p:sldId id="5243" r:id="rId25"/>
    <p:sldId id="5286" r:id="rId26"/>
    <p:sldId id="5258" r:id="rId27"/>
    <p:sldId id="5287" r:id="rId28"/>
    <p:sldId id="5288" r:id="rId29"/>
    <p:sldId id="5289" r:id="rId30"/>
    <p:sldId id="5290" r:id="rId31"/>
    <p:sldId id="524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864E"/>
    <a:srgbClr val="E88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70612" autoAdjust="0"/>
  </p:normalViewPr>
  <p:slideViewPr>
    <p:cSldViewPr snapToGrid="0" snapToObjects="1">
      <p:cViewPr varScale="1">
        <p:scale>
          <a:sx n="84" d="100"/>
          <a:sy n="84" d="100"/>
        </p:scale>
        <p:origin x="19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88C3D0-C744-5348-9102-4E2D89B0EE8F}"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zh-CN" altLang="en-US"/>
        </a:p>
      </dgm:t>
    </dgm:pt>
    <dgm:pt modelId="{396F75FB-9595-094D-ACE2-21541A5F69E7}">
      <dgm:prSet phldrT="[文本]" custT="1"/>
      <dgm:spPr/>
      <dgm:t>
        <a:bodyPr/>
        <a:lstStyle/>
        <a:p>
          <a:r>
            <a:rPr lang="en-US" altLang="zh-CN" sz="2200" dirty="0"/>
            <a:t>IM</a:t>
          </a:r>
          <a:r>
            <a:rPr lang="zh-CN" altLang="en-US" sz="2200" dirty="0"/>
            <a:t>系统功能</a:t>
          </a:r>
          <a:endParaRPr lang="en-US" altLang="zh-CN" sz="2200" dirty="0"/>
        </a:p>
        <a:p>
          <a:r>
            <a:rPr lang="en-US" altLang="zh-CN" sz="2400" dirty="0"/>
            <a:t>40</a:t>
          </a:r>
          <a:r>
            <a:rPr lang="zh-CN" altLang="en-US" sz="2400" dirty="0"/>
            <a:t>分</a:t>
          </a:r>
        </a:p>
      </dgm:t>
    </dgm:pt>
    <dgm:pt modelId="{48D6FC1D-82FF-9C40-AEA3-1413BF021345}" type="parTrans" cxnId="{F3BF61B6-11D9-F04F-B92E-4468E1ABA8F0}">
      <dgm:prSet/>
      <dgm:spPr/>
      <dgm:t>
        <a:bodyPr/>
        <a:lstStyle/>
        <a:p>
          <a:endParaRPr lang="zh-CN" altLang="en-US"/>
        </a:p>
      </dgm:t>
    </dgm:pt>
    <dgm:pt modelId="{61462359-96EF-5349-B24C-680ED881AE2F}" type="sibTrans" cxnId="{F3BF61B6-11D9-F04F-B92E-4468E1ABA8F0}">
      <dgm:prSet/>
      <dgm:spPr/>
      <dgm:t>
        <a:bodyPr/>
        <a:lstStyle/>
        <a:p>
          <a:endParaRPr lang="zh-CN" altLang="en-US"/>
        </a:p>
      </dgm:t>
    </dgm:pt>
    <dgm:pt modelId="{77788979-3D61-1C4D-8462-F8467C9FC9F6}">
      <dgm:prSet phldrT="[文本]"/>
      <dgm:spPr/>
      <dgm:t>
        <a:bodyPr/>
        <a:lstStyle/>
        <a:p>
          <a:r>
            <a:rPr lang="zh-CN" altLang="en-US" dirty="0"/>
            <a:t>在线会话</a:t>
          </a:r>
          <a:endParaRPr lang="en-US" altLang="zh-CN" dirty="0"/>
        </a:p>
        <a:p>
          <a:r>
            <a:rPr lang="en-US" altLang="zh-CN" dirty="0"/>
            <a:t>27</a:t>
          </a:r>
          <a:r>
            <a:rPr lang="zh-CN" altLang="en-US" dirty="0"/>
            <a:t>分</a:t>
          </a:r>
        </a:p>
      </dgm:t>
    </dgm:pt>
    <dgm:pt modelId="{6D12D11B-FD08-7947-8E8C-A3B5F0C9DC23}" type="parTrans" cxnId="{6CC8FA2E-4EFC-AC4B-80C1-A50F1AF0E01A}">
      <dgm:prSet/>
      <dgm:spPr/>
      <dgm:t>
        <a:bodyPr/>
        <a:lstStyle/>
        <a:p>
          <a:endParaRPr lang="zh-CN" altLang="en-US"/>
        </a:p>
      </dgm:t>
    </dgm:pt>
    <dgm:pt modelId="{8110F58B-D2B9-2249-939E-A5C509733208}" type="sibTrans" cxnId="{6CC8FA2E-4EFC-AC4B-80C1-A50F1AF0E01A}">
      <dgm:prSet/>
      <dgm:spPr/>
      <dgm:t>
        <a:bodyPr/>
        <a:lstStyle/>
        <a:p>
          <a:endParaRPr lang="zh-CN" altLang="en-US"/>
        </a:p>
      </dgm:t>
    </dgm:pt>
    <dgm:pt modelId="{12A84F16-1AD8-6A4B-A702-802D6BAE27D4}">
      <dgm:prSet phldrT="[文本]" custT="1"/>
      <dgm:spPr/>
      <dgm:t>
        <a:bodyPr/>
        <a:lstStyle/>
        <a:p>
          <a:r>
            <a:rPr lang="zh-CN" altLang="en-US" sz="2200" dirty="0"/>
            <a:t>通用部分</a:t>
          </a:r>
          <a:endParaRPr lang="en-US" altLang="zh-CN" sz="2200" dirty="0"/>
        </a:p>
        <a:p>
          <a:r>
            <a:rPr lang="en-US" altLang="zh-CN" sz="2400" dirty="0"/>
            <a:t>19</a:t>
          </a:r>
          <a:r>
            <a:rPr lang="zh-CN" altLang="en-US" sz="2400" dirty="0"/>
            <a:t>分</a:t>
          </a:r>
        </a:p>
      </dgm:t>
    </dgm:pt>
    <dgm:pt modelId="{C663C6E1-7823-934B-9DD8-8D4B3A1593FB}" type="parTrans" cxnId="{16D18D5A-DB57-DE43-8892-6E23029E6715}">
      <dgm:prSet/>
      <dgm:spPr/>
      <dgm:t>
        <a:bodyPr/>
        <a:lstStyle/>
        <a:p>
          <a:endParaRPr lang="zh-CN" altLang="en-US"/>
        </a:p>
      </dgm:t>
    </dgm:pt>
    <dgm:pt modelId="{70CFEDEF-B17F-A04A-81DD-06291E92DB6E}" type="sibTrans" cxnId="{16D18D5A-DB57-DE43-8892-6E23029E6715}">
      <dgm:prSet/>
      <dgm:spPr/>
      <dgm:t>
        <a:bodyPr/>
        <a:lstStyle/>
        <a:p>
          <a:endParaRPr lang="zh-CN" altLang="en-US"/>
        </a:p>
      </dgm:t>
    </dgm:pt>
    <dgm:pt modelId="{6A589047-F0D8-AB4D-BBAA-B34DDFB660EC}">
      <dgm:prSet phldrT="[文本]" custT="1"/>
      <dgm:spPr/>
      <dgm:t>
        <a:bodyPr/>
        <a:lstStyle/>
        <a:p>
          <a:r>
            <a:rPr lang="zh-CN" altLang="en-US" sz="2200" dirty="0"/>
            <a:t>用户管理</a:t>
          </a:r>
          <a:endParaRPr lang="en-US" altLang="zh-CN" sz="2200" dirty="0"/>
        </a:p>
        <a:p>
          <a:r>
            <a:rPr lang="en-US" altLang="zh-CN" sz="2400" dirty="0"/>
            <a:t>13</a:t>
          </a:r>
          <a:r>
            <a:rPr lang="zh-CN" altLang="en-US" sz="2400" dirty="0"/>
            <a:t>分</a:t>
          </a:r>
        </a:p>
      </dgm:t>
    </dgm:pt>
    <dgm:pt modelId="{49C1CE97-8D38-874B-9091-B830E5C72DFD}" type="parTrans" cxnId="{4980F858-8DB6-7B4A-9095-E9854446B0C7}">
      <dgm:prSet/>
      <dgm:spPr/>
      <dgm:t>
        <a:bodyPr/>
        <a:lstStyle/>
        <a:p>
          <a:endParaRPr lang="zh-CN" altLang="en-US"/>
        </a:p>
      </dgm:t>
    </dgm:pt>
    <dgm:pt modelId="{2561330C-397C-494F-BF77-B78900E6774C}" type="sibTrans" cxnId="{4980F858-8DB6-7B4A-9095-E9854446B0C7}">
      <dgm:prSet/>
      <dgm:spPr/>
      <dgm:t>
        <a:bodyPr/>
        <a:lstStyle/>
        <a:p>
          <a:endParaRPr lang="zh-CN" altLang="en-US"/>
        </a:p>
      </dgm:t>
    </dgm:pt>
    <dgm:pt modelId="{6A5576F1-0E2D-8046-BF2E-D75328404106}">
      <dgm:prSet phldrT="[文本]" custT="1"/>
      <dgm:spPr/>
      <dgm:t>
        <a:bodyPr/>
        <a:lstStyle/>
        <a:p>
          <a:r>
            <a:rPr lang="zh-CN" altLang="en-US" sz="2200" dirty="0"/>
            <a:t>群聊部分</a:t>
          </a:r>
          <a:endParaRPr lang="en-US" altLang="zh-CN" sz="2200" dirty="0"/>
        </a:p>
        <a:p>
          <a:r>
            <a:rPr lang="en-US" altLang="zh-CN" sz="2400" dirty="0"/>
            <a:t>8</a:t>
          </a:r>
          <a:r>
            <a:rPr lang="zh-CN" altLang="en-US" sz="2400" dirty="0"/>
            <a:t>分</a:t>
          </a:r>
        </a:p>
      </dgm:t>
    </dgm:pt>
    <dgm:pt modelId="{532C2531-BC56-7C48-9060-817915C5302D}" type="parTrans" cxnId="{C0758A7C-2FA2-2141-B89E-E3E9A42336FE}">
      <dgm:prSet/>
      <dgm:spPr/>
      <dgm:t>
        <a:bodyPr/>
        <a:lstStyle/>
        <a:p>
          <a:endParaRPr lang="zh-CN" altLang="en-US"/>
        </a:p>
      </dgm:t>
    </dgm:pt>
    <dgm:pt modelId="{A6B075F3-369B-F348-BC13-6957E58D3EFD}" type="sibTrans" cxnId="{C0758A7C-2FA2-2141-B89E-E3E9A42336FE}">
      <dgm:prSet/>
      <dgm:spPr/>
      <dgm:t>
        <a:bodyPr/>
        <a:lstStyle/>
        <a:p>
          <a:endParaRPr lang="zh-CN" altLang="en-US"/>
        </a:p>
      </dgm:t>
    </dgm:pt>
    <dgm:pt modelId="{DA3DC684-B09E-E149-A518-379C31310657}" type="pres">
      <dgm:prSet presAssocID="{6F88C3D0-C744-5348-9102-4E2D89B0EE8F}" presName="hierChild1" presStyleCnt="0">
        <dgm:presLayoutVars>
          <dgm:chPref val="1"/>
          <dgm:dir/>
          <dgm:animOne val="branch"/>
          <dgm:animLvl val="lvl"/>
          <dgm:resizeHandles/>
        </dgm:presLayoutVars>
      </dgm:prSet>
      <dgm:spPr/>
    </dgm:pt>
    <dgm:pt modelId="{80B36945-1FED-5647-B364-D48F073CD10C}" type="pres">
      <dgm:prSet presAssocID="{396F75FB-9595-094D-ACE2-21541A5F69E7}" presName="hierRoot1" presStyleCnt="0"/>
      <dgm:spPr/>
    </dgm:pt>
    <dgm:pt modelId="{FA6E7FD0-76DC-764B-A00E-029D25C13A81}" type="pres">
      <dgm:prSet presAssocID="{396F75FB-9595-094D-ACE2-21541A5F69E7}" presName="composite" presStyleCnt="0"/>
      <dgm:spPr/>
    </dgm:pt>
    <dgm:pt modelId="{A83C6251-4B3E-FF4A-BEE3-49373D0C8928}" type="pres">
      <dgm:prSet presAssocID="{396F75FB-9595-094D-ACE2-21541A5F69E7}" presName="background" presStyleLbl="node0" presStyleIdx="0" presStyleCnt="1"/>
      <dgm:spPr/>
    </dgm:pt>
    <dgm:pt modelId="{8F9667E9-0A03-FB4E-ADF8-F0D5CF8E4CC5}" type="pres">
      <dgm:prSet presAssocID="{396F75FB-9595-094D-ACE2-21541A5F69E7}" presName="text" presStyleLbl="fgAcc0" presStyleIdx="0" presStyleCnt="1">
        <dgm:presLayoutVars>
          <dgm:chPref val="3"/>
        </dgm:presLayoutVars>
      </dgm:prSet>
      <dgm:spPr/>
    </dgm:pt>
    <dgm:pt modelId="{B8678682-DA5A-DD49-B6B0-EA9B835574E8}" type="pres">
      <dgm:prSet presAssocID="{396F75FB-9595-094D-ACE2-21541A5F69E7}" presName="hierChild2" presStyleCnt="0"/>
      <dgm:spPr/>
    </dgm:pt>
    <dgm:pt modelId="{00BEBAAD-3547-2C4E-B64B-1EFD931CAADA}" type="pres">
      <dgm:prSet presAssocID="{49C1CE97-8D38-874B-9091-B830E5C72DFD}" presName="Name10" presStyleLbl="parChTrans1D2" presStyleIdx="0" presStyleCnt="2"/>
      <dgm:spPr/>
    </dgm:pt>
    <dgm:pt modelId="{F80A3E19-7055-EB4C-96F3-42143FCA1678}" type="pres">
      <dgm:prSet presAssocID="{6A589047-F0D8-AB4D-BBAA-B34DDFB660EC}" presName="hierRoot2" presStyleCnt="0"/>
      <dgm:spPr/>
    </dgm:pt>
    <dgm:pt modelId="{0CE5AA80-7167-C046-983B-6221FF6FE98B}" type="pres">
      <dgm:prSet presAssocID="{6A589047-F0D8-AB4D-BBAA-B34DDFB660EC}" presName="composite2" presStyleCnt="0"/>
      <dgm:spPr/>
    </dgm:pt>
    <dgm:pt modelId="{036CD97F-1481-844F-A7BB-9422B7C126A2}" type="pres">
      <dgm:prSet presAssocID="{6A589047-F0D8-AB4D-BBAA-B34DDFB660EC}" presName="background2" presStyleLbl="node2" presStyleIdx="0" presStyleCnt="2"/>
      <dgm:spPr/>
    </dgm:pt>
    <dgm:pt modelId="{F0929CF7-9359-8949-B23F-445F705C5311}" type="pres">
      <dgm:prSet presAssocID="{6A589047-F0D8-AB4D-BBAA-B34DDFB660EC}" presName="text2" presStyleLbl="fgAcc2" presStyleIdx="0" presStyleCnt="2">
        <dgm:presLayoutVars>
          <dgm:chPref val="3"/>
        </dgm:presLayoutVars>
      </dgm:prSet>
      <dgm:spPr/>
    </dgm:pt>
    <dgm:pt modelId="{D8B7EFFB-CFC1-6A40-A76C-71D88AC9AE40}" type="pres">
      <dgm:prSet presAssocID="{6A589047-F0D8-AB4D-BBAA-B34DDFB660EC}" presName="hierChild3" presStyleCnt="0"/>
      <dgm:spPr/>
    </dgm:pt>
    <dgm:pt modelId="{0FB72508-B975-7041-8FD9-4078501A1525}" type="pres">
      <dgm:prSet presAssocID="{6D12D11B-FD08-7947-8E8C-A3B5F0C9DC23}" presName="Name10" presStyleLbl="parChTrans1D2" presStyleIdx="1" presStyleCnt="2"/>
      <dgm:spPr/>
    </dgm:pt>
    <dgm:pt modelId="{8541886D-AC1E-484D-8129-AFD67B455080}" type="pres">
      <dgm:prSet presAssocID="{77788979-3D61-1C4D-8462-F8467C9FC9F6}" presName="hierRoot2" presStyleCnt="0"/>
      <dgm:spPr/>
    </dgm:pt>
    <dgm:pt modelId="{08CE73AA-42CE-E043-BFDC-3F3EEA40F976}" type="pres">
      <dgm:prSet presAssocID="{77788979-3D61-1C4D-8462-F8467C9FC9F6}" presName="composite2" presStyleCnt="0"/>
      <dgm:spPr/>
    </dgm:pt>
    <dgm:pt modelId="{74D6CE08-234C-4849-9713-01C63A1E0238}" type="pres">
      <dgm:prSet presAssocID="{77788979-3D61-1C4D-8462-F8467C9FC9F6}" presName="background2" presStyleLbl="node2" presStyleIdx="1" presStyleCnt="2"/>
      <dgm:spPr/>
    </dgm:pt>
    <dgm:pt modelId="{61DCAFFF-0DFF-D746-A81B-9AD10FACC67C}" type="pres">
      <dgm:prSet presAssocID="{77788979-3D61-1C4D-8462-F8467C9FC9F6}" presName="text2" presStyleLbl="fgAcc2" presStyleIdx="1" presStyleCnt="2">
        <dgm:presLayoutVars>
          <dgm:chPref val="3"/>
        </dgm:presLayoutVars>
      </dgm:prSet>
      <dgm:spPr/>
    </dgm:pt>
    <dgm:pt modelId="{227A3A13-8E71-6F43-9D5C-47DA09A76550}" type="pres">
      <dgm:prSet presAssocID="{77788979-3D61-1C4D-8462-F8467C9FC9F6}" presName="hierChild3" presStyleCnt="0"/>
      <dgm:spPr/>
    </dgm:pt>
    <dgm:pt modelId="{E62B5A36-32AB-A74C-81D4-F9A3978C93BB}" type="pres">
      <dgm:prSet presAssocID="{C663C6E1-7823-934B-9DD8-8D4B3A1593FB}" presName="Name17" presStyleLbl="parChTrans1D3" presStyleIdx="0" presStyleCnt="2"/>
      <dgm:spPr/>
    </dgm:pt>
    <dgm:pt modelId="{592573B9-5378-EC4A-A6AD-1C82BF158775}" type="pres">
      <dgm:prSet presAssocID="{12A84F16-1AD8-6A4B-A702-802D6BAE27D4}" presName="hierRoot3" presStyleCnt="0"/>
      <dgm:spPr/>
    </dgm:pt>
    <dgm:pt modelId="{830F6A7A-CD1C-C046-A558-2EAB6CEE1140}" type="pres">
      <dgm:prSet presAssocID="{12A84F16-1AD8-6A4B-A702-802D6BAE27D4}" presName="composite3" presStyleCnt="0"/>
      <dgm:spPr/>
    </dgm:pt>
    <dgm:pt modelId="{422BA093-6290-2E46-B7DF-3B4AEF9009B3}" type="pres">
      <dgm:prSet presAssocID="{12A84F16-1AD8-6A4B-A702-802D6BAE27D4}" presName="background3" presStyleLbl="node3" presStyleIdx="0" presStyleCnt="2"/>
      <dgm:spPr/>
    </dgm:pt>
    <dgm:pt modelId="{6FE078A3-865C-7648-AEDF-14524572E5DF}" type="pres">
      <dgm:prSet presAssocID="{12A84F16-1AD8-6A4B-A702-802D6BAE27D4}" presName="text3" presStyleLbl="fgAcc3" presStyleIdx="0" presStyleCnt="2">
        <dgm:presLayoutVars>
          <dgm:chPref val="3"/>
        </dgm:presLayoutVars>
      </dgm:prSet>
      <dgm:spPr/>
    </dgm:pt>
    <dgm:pt modelId="{A1EFD424-979A-2641-90CD-7B8AE2626820}" type="pres">
      <dgm:prSet presAssocID="{12A84F16-1AD8-6A4B-A702-802D6BAE27D4}" presName="hierChild4" presStyleCnt="0"/>
      <dgm:spPr/>
    </dgm:pt>
    <dgm:pt modelId="{5C0244EA-9A6C-9F4F-9667-81E3B072A195}" type="pres">
      <dgm:prSet presAssocID="{532C2531-BC56-7C48-9060-817915C5302D}" presName="Name17" presStyleLbl="parChTrans1D3" presStyleIdx="1" presStyleCnt="2"/>
      <dgm:spPr/>
    </dgm:pt>
    <dgm:pt modelId="{B0A1E180-245F-C34E-91B9-4BC9D16CC135}" type="pres">
      <dgm:prSet presAssocID="{6A5576F1-0E2D-8046-BF2E-D75328404106}" presName="hierRoot3" presStyleCnt="0"/>
      <dgm:spPr/>
    </dgm:pt>
    <dgm:pt modelId="{2E01DD54-EF00-DF47-BA78-5A35887E8ED7}" type="pres">
      <dgm:prSet presAssocID="{6A5576F1-0E2D-8046-BF2E-D75328404106}" presName="composite3" presStyleCnt="0"/>
      <dgm:spPr/>
    </dgm:pt>
    <dgm:pt modelId="{3571BACD-4F39-874F-ABF5-88928AAFAAED}" type="pres">
      <dgm:prSet presAssocID="{6A5576F1-0E2D-8046-BF2E-D75328404106}" presName="background3" presStyleLbl="node3" presStyleIdx="1" presStyleCnt="2"/>
      <dgm:spPr/>
    </dgm:pt>
    <dgm:pt modelId="{82EE2643-0578-E64A-8F9F-294DECA02A95}" type="pres">
      <dgm:prSet presAssocID="{6A5576F1-0E2D-8046-BF2E-D75328404106}" presName="text3" presStyleLbl="fgAcc3" presStyleIdx="1" presStyleCnt="2">
        <dgm:presLayoutVars>
          <dgm:chPref val="3"/>
        </dgm:presLayoutVars>
      </dgm:prSet>
      <dgm:spPr/>
    </dgm:pt>
    <dgm:pt modelId="{AECBE627-CB57-424D-87DC-B1341E807667}" type="pres">
      <dgm:prSet presAssocID="{6A5576F1-0E2D-8046-BF2E-D75328404106}" presName="hierChild4" presStyleCnt="0"/>
      <dgm:spPr/>
    </dgm:pt>
  </dgm:ptLst>
  <dgm:cxnLst>
    <dgm:cxn modelId="{D0992702-A40D-6342-A003-78CD94616D6A}" type="presOf" srcId="{396F75FB-9595-094D-ACE2-21541A5F69E7}" destId="{8F9667E9-0A03-FB4E-ADF8-F0D5CF8E4CC5}" srcOrd="0" destOrd="0" presId="urn:microsoft.com/office/officeart/2005/8/layout/hierarchy1"/>
    <dgm:cxn modelId="{70FD4C1B-7AD8-7941-A74D-7CEE7167FF80}" type="presOf" srcId="{77788979-3D61-1C4D-8462-F8467C9FC9F6}" destId="{61DCAFFF-0DFF-D746-A81B-9AD10FACC67C}" srcOrd="0" destOrd="0" presId="urn:microsoft.com/office/officeart/2005/8/layout/hierarchy1"/>
    <dgm:cxn modelId="{62F47322-57BE-4044-84D6-951B962FF4B2}" type="presOf" srcId="{C663C6E1-7823-934B-9DD8-8D4B3A1593FB}" destId="{E62B5A36-32AB-A74C-81D4-F9A3978C93BB}" srcOrd="0" destOrd="0" presId="urn:microsoft.com/office/officeart/2005/8/layout/hierarchy1"/>
    <dgm:cxn modelId="{6CC8FA2E-4EFC-AC4B-80C1-A50F1AF0E01A}" srcId="{396F75FB-9595-094D-ACE2-21541A5F69E7}" destId="{77788979-3D61-1C4D-8462-F8467C9FC9F6}" srcOrd="1" destOrd="0" parTransId="{6D12D11B-FD08-7947-8E8C-A3B5F0C9DC23}" sibTransId="{8110F58B-D2B9-2249-939E-A5C509733208}"/>
    <dgm:cxn modelId="{9E2FC736-FD50-E741-98AA-CA8A074E0E44}" type="presOf" srcId="{12A84F16-1AD8-6A4B-A702-802D6BAE27D4}" destId="{6FE078A3-865C-7648-AEDF-14524572E5DF}" srcOrd="0" destOrd="0" presId="urn:microsoft.com/office/officeart/2005/8/layout/hierarchy1"/>
    <dgm:cxn modelId="{4980F858-8DB6-7B4A-9095-E9854446B0C7}" srcId="{396F75FB-9595-094D-ACE2-21541A5F69E7}" destId="{6A589047-F0D8-AB4D-BBAA-B34DDFB660EC}" srcOrd="0" destOrd="0" parTransId="{49C1CE97-8D38-874B-9091-B830E5C72DFD}" sibTransId="{2561330C-397C-494F-BF77-B78900E6774C}"/>
    <dgm:cxn modelId="{16D18D5A-DB57-DE43-8892-6E23029E6715}" srcId="{77788979-3D61-1C4D-8462-F8467C9FC9F6}" destId="{12A84F16-1AD8-6A4B-A702-802D6BAE27D4}" srcOrd="0" destOrd="0" parTransId="{C663C6E1-7823-934B-9DD8-8D4B3A1593FB}" sibTransId="{70CFEDEF-B17F-A04A-81DD-06291E92DB6E}"/>
    <dgm:cxn modelId="{CBC67E60-EF49-2D41-9D49-AC55D9ED4E5E}" type="presOf" srcId="{6D12D11B-FD08-7947-8E8C-A3B5F0C9DC23}" destId="{0FB72508-B975-7041-8FD9-4078501A1525}" srcOrd="0" destOrd="0" presId="urn:microsoft.com/office/officeart/2005/8/layout/hierarchy1"/>
    <dgm:cxn modelId="{E5390270-20EE-2B40-8918-9F8DC16B237C}" type="presOf" srcId="{6A589047-F0D8-AB4D-BBAA-B34DDFB660EC}" destId="{F0929CF7-9359-8949-B23F-445F705C5311}" srcOrd="0" destOrd="0" presId="urn:microsoft.com/office/officeart/2005/8/layout/hierarchy1"/>
    <dgm:cxn modelId="{C0758A7C-2FA2-2141-B89E-E3E9A42336FE}" srcId="{77788979-3D61-1C4D-8462-F8467C9FC9F6}" destId="{6A5576F1-0E2D-8046-BF2E-D75328404106}" srcOrd="1" destOrd="0" parTransId="{532C2531-BC56-7C48-9060-817915C5302D}" sibTransId="{A6B075F3-369B-F348-BC13-6957E58D3EFD}"/>
    <dgm:cxn modelId="{140A8B8F-FA49-2945-ADC7-4B8591810310}" type="presOf" srcId="{6F88C3D0-C744-5348-9102-4E2D89B0EE8F}" destId="{DA3DC684-B09E-E149-A518-379C31310657}" srcOrd="0" destOrd="0" presId="urn:microsoft.com/office/officeart/2005/8/layout/hierarchy1"/>
    <dgm:cxn modelId="{F3BF61B6-11D9-F04F-B92E-4468E1ABA8F0}" srcId="{6F88C3D0-C744-5348-9102-4E2D89B0EE8F}" destId="{396F75FB-9595-094D-ACE2-21541A5F69E7}" srcOrd="0" destOrd="0" parTransId="{48D6FC1D-82FF-9C40-AEA3-1413BF021345}" sibTransId="{61462359-96EF-5349-B24C-680ED881AE2F}"/>
    <dgm:cxn modelId="{CB2CE5C1-F0F0-CC49-BCC3-0AD5251CA07A}" type="presOf" srcId="{49C1CE97-8D38-874B-9091-B830E5C72DFD}" destId="{00BEBAAD-3547-2C4E-B64B-1EFD931CAADA}" srcOrd="0" destOrd="0" presId="urn:microsoft.com/office/officeart/2005/8/layout/hierarchy1"/>
    <dgm:cxn modelId="{CBA297D5-C441-2E47-AE59-F682ADB8DCFE}" type="presOf" srcId="{6A5576F1-0E2D-8046-BF2E-D75328404106}" destId="{82EE2643-0578-E64A-8F9F-294DECA02A95}" srcOrd="0" destOrd="0" presId="urn:microsoft.com/office/officeart/2005/8/layout/hierarchy1"/>
    <dgm:cxn modelId="{39778DE6-5D42-144B-8811-A93EAC8F1981}" type="presOf" srcId="{532C2531-BC56-7C48-9060-817915C5302D}" destId="{5C0244EA-9A6C-9F4F-9667-81E3B072A195}" srcOrd="0" destOrd="0" presId="urn:microsoft.com/office/officeart/2005/8/layout/hierarchy1"/>
    <dgm:cxn modelId="{33274EFC-5F53-3E4F-B74C-D865B4ADBE11}" type="presParOf" srcId="{DA3DC684-B09E-E149-A518-379C31310657}" destId="{80B36945-1FED-5647-B364-D48F073CD10C}" srcOrd="0" destOrd="0" presId="urn:microsoft.com/office/officeart/2005/8/layout/hierarchy1"/>
    <dgm:cxn modelId="{F7196EAA-FC62-CE42-B27A-0732C4B536FF}" type="presParOf" srcId="{80B36945-1FED-5647-B364-D48F073CD10C}" destId="{FA6E7FD0-76DC-764B-A00E-029D25C13A81}" srcOrd="0" destOrd="0" presId="urn:microsoft.com/office/officeart/2005/8/layout/hierarchy1"/>
    <dgm:cxn modelId="{D34225B9-C992-9B45-B6EE-820AD363D20D}" type="presParOf" srcId="{FA6E7FD0-76DC-764B-A00E-029D25C13A81}" destId="{A83C6251-4B3E-FF4A-BEE3-49373D0C8928}" srcOrd="0" destOrd="0" presId="urn:microsoft.com/office/officeart/2005/8/layout/hierarchy1"/>
    <dgm:cxn modelId="{4DC01158-94FE-D042-9517-90203122BED1}" type="presParOf" srcId="{FA6E7FD0-76DC-764B-A00E-029D25C13A81}" destId="{8F9667E9-0A03-FB4E-ADF8-F0D5CF8E4CC5}" srcOrd="1" destOrd="0" presId="urn:microsoft.com/office/officeart/2005/8/layout/hierarchy1"/>
    <dgm:cxn modelId="{F6DE8ECC-2423-C449-8E9E-21A88644A10B}" type="presParOf" srcId="{80B36945-1FED-5647-B364-D48F073CD10C}" destId="{B8678682-DA5A-DD49-B6B0-EA9B835574E8}" srcOrd="1" destOrd="0" presId="urn:microsoft.com/office/officeart/2005/8/layout/hierarchy1"/>
    <dgm:cxn modelId="{4A5398D0-EDB7-D74E-AA66-09BE8A1A40E4}" type="presParOf" srcId="{B8678682-DA5A-DD49-B6B0-EA9B835574E8}" destId="{00BEBAAD-3547-2C4E-B64B-1EFD931CAADA}" srcOrd="0" destOrd="0" presId="urn:microsoft.com/office/officeart/2005/8/layout/hierarchy1"/>
    <dgm:cxn modelId="{9E5C515E-0CDF-B445-90CD-9D0F96105ABF}" type="presParOf" srcId="{B8678682-DA5A-DD49-B6B0-EA9B835574E8}" destId="{F80A3E19-7055-EB4C-96F3-42143FCA1678}" srcOrd="1" destOrd="0" presId="urn:microsoft.com/office/officeart/2005/8/layout/hierarchy1"/>
    <dgm:cxn modelId="{2BA4A709-75B7-504E-A099-9EB0230321B8}" type="presParOf" srcId="{F80A3E19-7055-EB4C-96F3-42143FCA1678}" destId="{0CE5AA80-7167-C046-983B-6221FF6FE98B}" srcOrd="0" destOrd="0" presId="urn:microsoft.com/office/officeart/2005/8/layout/hierarchy1"/>
    <dgm:cxn modelId="{92AEBE40-D783-2C42-B91B-2B994487DCE2}" type="presParOf" srcId="{0CE5AA80-7167-C046-983B-6221FF6FE98B}" destId="{036CD97F-1481-844F-A7BB-9422B7C126A2}" srcOrd="0" destOrd="0" presId="urn:microsoft.com/office/officeart/2005/8/layout/hierarchy1"/>
    <dgm:cxn modelId="{D53EDC43-EDF7-F94D-80C7-2A841108AC08}" type="presParOf" srcId="{0CE5AA80-7167-C046-983B-6221FF6FE98B}" destId="{F0929CF7-9359-8949-B23F-445F705C5311}" srcOrd="1" destOrd="0" presId="urn:microsoft.com/office/officeart/2005/8/layout/hierarchy1"/>
    <dgm:cxn modelId="{9E11C06E-7224-A545-A3F7-A60060BBB604}" type="presParOf" srcId="{F80A3E19-7055-EB4C-96F3-42143FCA1678}" destId="{D8B7EFFB-CFC1-6A40-A76C-71D88AC9AE40}" srcOrd="1" destOrd="0" presId="urn:microsoft.com/office/officeart/2005/8/layout/hierarchy1"/>
    <dgm:cxn modelId="{BB51BF50-A208-8348-BED1-DFC4C331B753}" type="presParOf" srcId="{B8678682-DA5A-DD49-B6B0-EA9B835574E8}" destId="{0FB72508-B975-7041-8FD9-4078501A1525}" srcOrd="2" destOrd="0" presId="urn:microsoft.com/office/officeart/2005/8/layout/hierarchy1"/>
    <dgm:cxn modelId="{EF2CF811-DBDA-F74A-8023-4B51A23F8921}" type="presParOf" srcId="{B8678682-DA5A-DD49-B6B0-EA9B835574E8}" destId="{8541886D-AC1E-484D-8129-AFD67B455080}" srcOrd="3" destOrd="0" presId="urn:microsoft.com/office/officeart/2005/8/layout/hierarchy1"/>
    <dgm:cxn modelId="{CDBCD7CB-4161-A547-9F78-63A57EAD5320}" type="presParOf" srcId="{8541886D-AC1E-484D-8129-AFD67B455080}" destId="{08CE73AA-42CE-E043-BFDC-3F3EEA40F976}" srcOrd="0" destOrd="0" presId="urn:microsoft.com/office/officeart/2005/8/layout/hierarchy1"/>
    <dgm:cxn modelId="{60992B51-486F-9543-ACC9-4F41738C7F8C}" type="presParOf" srcId="{08CE73AA-42CE-E043-BFDC-3F3EEA40F976}" destId="{74D6CE08-234C-4849-9713-01C63A1E0238}" srcOrd="0" destOrd="0" presId="urn:microsoft.com/office/officeart/2005/8/layout/hierarchy1"/>
    <dgm:cxn modelId="{F6547C4A-2323-F448-A7F0-D02DBB4746CA}" type="presParOf" srcId="{08CE73AA-42CE-E043-BFDC-3F3EEA40F976}" destId="{61DCAFFF-0DFF-D746-A81B-9AD10FACC67C}" srcOrd="1" destOrd="0" presId="urn:microsoft.com/office/officeart/2005/8/layout/hierarchy1"/>
    <dgm:cxn modelId="{65FB1309-C52C-0445-8C64-F835BDEFDEA2}" type="presParOf" srcId="{8541886D-AC1E-484D-8129-AFD67B455080}" destId="{227A3A13-8E71-6F43-9D5C-47DA09A76550}" srcOrd="1" destOrd="0" presId="urn:microsoft.com/office/officeart/2005/8/layout/hierarchy1"/>
    <dgm:cxn modelId="{92DD2328-E5D1-B941-8458-BC4698CA2B2D}" type="presParOf" srcId="{227A3A13-8E71-6F43-9D5C-47DA09A76550}" destId="{E62B5A36-32AB-A74C-81D4-F9A3978C93BB}" srcOrd="0" destOrd="0" presId="urn:microsoft.com/office/officeart/2005/8/layout/hierarchy1"/>
    <dgm:cxn modelId="{8D9DAFEE-BC4A-0844-BF94-8C709D9CCDCE}" type="presParOf" srcId="{227A3A13-8E71-6F43-9D5C-47DA09A76550}" destId="{592573B9-5378-EC4A-A6AD-1C82BF158775}" srcOrd="1" destOrd="0" presId="urn:microsoft.com/office/officeart/2005/8/layout/hierarchy1"/>
    <dgm:cxn modelId="{68C99EF4-07B0-B64F-8B0C-4DC43312FF63}" type="presParOf" srcId="{592573B9-5378-EC4A-A6AD-1C82BF158775}" destId="{830F6A7A-CD1C-C046-A558-2EAB6CEE1140}" srcOrd="0" destOrd="0" presId="urn:microsoft.com/office/officeart/2005/8/layout/hierarchy1"/>
    <dgm:cxn modelId="{67421EFA-6656-8C48-AD6C-C7BA73BDF220}" type="presParOf" srcId="{830F6A7A-CD1C-C046-A558-2EAB6CEE1140}" destId="{422BA093-6290-2E46-B7DF-3B4AEF9009B3}" srcOrd="0" destOrd="0" presId="urn:microsoft.com/office/officeart/2005/8/layout/hierarchy1"/>
    <dgm:cxn modelId="{DA75B867-D2AA-2544-B0EE-2AF6136060E9}" type="presParOf" srcId="{830F6A7A-CD1C-C046-A558-2EAB6CEE1140}" destId="{6FE078A3-865C-7648-AEDF-14524572E5DF}" srcOrd="1" destOrd="0" presId="urn:microsoft.com/office/officeart/2005/8/layout/hierarchy1"/>
    <dgm:cxn modelId="{23A770F9-8B19-E24E-9D53-F397A4ECABC9}" type="presParOf" srcId="{592573B9-5378-EC4A-A6AD-1C82BF158775}" destId="{A1EFD424-979A-2641-90CD-7B8AE2626820}" srcOrd="1" destOrd="0" presId="urn:microsoft.com/office/officeart/2005/8/layout/hierarchy1"/>
    <dgm:cxn modelId="{D0419762-9597-2843-83A7-7A70424DCC9B}" type="presParOf" srcId="{227A3A13-8E71-6F43-9D5C-47DA09A76550}" destId="{5C0244EA-9A6C-9F4F-9667-81E3B072A195}" srcOrd="2" destOrd="0" presId="urn:microsoft.com/office/officeart/2005/8/layout/hierarchy1"/>
    <dgm:cxn modelId="{ADED35AD-C543-FF45-B802-65837848C539}" type="presParOf" srcId="{227A3A13-8E71-6F43-9D5C-47DA09A76550}" destId="{B0A1E180-245F-C34E-91B9-4BC9D16CC135}" srcOrd="3" destOrd="0" presId="urn:microsoft.com/office/officeart/2005/8/layout/hierarchy1"/>
    <dgm:cxn modelId="{615D2ABD-233E-494E-8A83-0C3C5AFF5A4A}" type="presParOf" srcId="{B0A1E180-245F-C34E-91B9-4BC9D16CC135}" destId="{2E01DD54-EF00-DF47-BA78-5A35887E8ED7}" srcOrd="0" destOrd="0" presId="urn:microsoft.com/office/officeart/2005/8/layout/hierarchy1"/>
    <dgm:cxn modelId="{475386E8-B4C8-FA4E-9B8B-CB802A748B05}" type="presParOf" srcId="{2E01DD54-EF00-DF47-BA78-5A35887E8ED7}" destId="{3571BACD-4F39-874F-ABF5-88928AAFAAED}" srcOrd="0" destOrd="0" presId="urn:microsoft.com/office/officeart/2005/8/layout/hierarchy1"/>
    <dgm:cxn modelId="{04456D4B-480D-7E45-B0FC-1AC85B448039}" type="presParOf" srcId="{2E01DD54-EF00-DF47-BA78-5A35887E8ED7}" destId="{82EE2643-0578-E64A-8F9F-294DECA02A95}" srcOrd="1" destOrd="0" presId="urn:microsoft.com/office/officeart/2005/8/layout/hierarchy1"/>
    <dgm:cxn modelId="{A352BE52-2CF0-9446-B2E0-6955E5C15089}" type="presParOf" srcId="{B0A1E180-245F-C34E-91B9-4BC9D16CC135}" destId="{AECBE627-CB57-424D-87DC-B1341E80766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244EA-9A6C-9F4F-9667-81E3B072A195}">
      <dsp:nvSpPr>
        <dsp:cNvPr id="0" name=""/>
        <dsp:cNvSpPr/>
      </dsp:nvSpPr>
      <dsp:spPr>
        <a:xfrm>
          <a:off x="3699508" y="2784666"/>
          <a:ext cx="1088871" cy="518203"/>
        </a:xfrm>
        <a:custGeom>
          <a:avLst/>
          <a:gdLst/>
          <a:ahLst/>
          <a:cxnLst/>
          <a:rect l="0" t="0" r="0" b="0"/>
          <a:pathLst>
            <a:path>
              <a:moveTo>
                <a:pt x="0" y="0"/>
              </a:moveTo>
              <a:lnTo>
                <a:pt x="0" y="353140"/>
              </a:lnTo>
              <a:lnTo>
                <a:pt x="1088871" y="353140"/>
              </a:lnTo>
              <a:lnTo>
                <a:pt x="1088871" y="518203"/>
              </a:lnTo>
            </a:path>
          </a:pathLst>
        </a:custGeom>
        <a:noFill/>
        <a:ln w="48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2B5A36-32AB-A74C-81D4-F9A3978C93BB}">
      <dsp:nvSpPr>
        <dsp:cNvPr id="0" name=""/>
        <dsp:cNvSpPr/>
      </dsp:nvSpPr>
      <dsp:spPr>
        <a:xfrm>
          <a:off x="2610637" y="2784666"/>
          <a:ext cx="1088871" cy="518203"/>
        </a:xfrm>
        <a:custGeom>
          <a:avLst/>
          <a:gdLst/>
          <a:ahLst/>
          <a:cxnLst/>
          <a:rect l="0" t="0" r="0" b="0"/>
          <a:pathLst>
            <a:path>
              <a:moveTo>
                <a:pt x="1088871" y="0"/>
              </a:moveTo>
              <a:lnTo>
                <a:pt x="1088871" y="353140"/>
              </a:lnTo>
              <a:lnTo>
                <a:pt x="0" y="353140"/>
              </a:lnTo>
              <a:lnTo>
                <a:pt x="0" y="518203"/>
              </a:lnTo>
            </a:path>
          </a:pathLst>
        </a:custGeom>
        <a:noFill/>
        <a:ln w="48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72508-B975-7041-8FD9-4078501A1525}">
      <dsp:nvSpPr>
        <dsp:cNvPr id="0" name=""/>
        <dsp:cNvSpPr/>
      </dsp:nvSpPr>
      <dsp:spPr>
        <a:xfrm>
          <a:off x="2610637" y="1135026"/>
          <a:ext cx="1088871" cy="518203"/>
        </a:xfrm>
        <a:custGeom>
          <a:avLst/>
          <a:gdLst/>
          <a:ahLst/>
          <a:cxnLst/>
          <a:rect l="0" t="0" r="0" b="0"/>
          <a:pathLst>
            <a:path>
              <a:moveTo>
                <a:pt x="0" y="0"/>
              </a:moveTo>
              <a:lnTo>
                <a:pt x="0" y="353140"/>
              </a:lnTo>
              <a:lnTo>
                <a:pt x="1088871" y="353140"/>
              </a:lnTo>
              <a:lnTo>
                <a:pt x="1088871" y="518203"/>
              </a:lnTo>
            </a:path>
          </a:pathLst>
        </a:cu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BEBAAD-3547-2C4E-B64B-1EFD931CAADA}">
      <dsp:nvSpPr>
        <dsp:cNvPr id="0" name=""/>
        <dsp:cNvSpPr/>
      </dsp:nvSpPr>
      <dsp:spPr>
        <a:xfrm>
          <a:off x="1521766" y="1135026"/>
          <a:ext cx="1088871" cy="518203"/>
        </a:xfrm>
        <a:custGeom>
          <a:avLst/>
          <a:gdLst/>
          <a:ahLst/>
          <a:cxnLst/>
          <a:rect l="0" t="0" r="0" b="0"/>
          <a:pathLst>
            <a:path>
              <a:moveTo>
                <a:pt x="1088871" y="0"/>
              </a:moveTo>
              <a:lnTo>
                <a:pt x="1088871" y="353140"/>
              </a:lnTo>
              <a:lnTo>
                <a:pt x="0" y="353140"/>
              </a:lnTo>
              <a:lnTo>
                <a:pt x="0" y="518203"/>
              </a:lnTo>
            </a:path>
          </a:pathLst>
        </a:cu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3C6251-4B3E-FF4A-BEE3-49373D0C8928}">
      <dsp:nvSpPr>
        <dsp:cNvPr id="0" name=""/>
        <dsp:cNvSpPr/>
      </dsp:nvSpPr>
      <dsp:spPr>
        <a:xfrm>
          <a:off x="1719742" y="3590"/>
          <a:ext cx="1781789" cy="1131436"/>
        </a:xfrm>
        <a:prstGeom prst="roundRect">
          <a:avLst>
            <a:gd name="adj" fmla="val 1000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9667E9-0A03-FB4E-ADF8-F0D5CF8E4CC5}">
      <dsp:nvSpPr>
        <dsp:cNvPr id="0" name=""/>
        <dsp:cNvSpPr/>
      </dsp:nvSpPr>
      <dsp:spPr>
        <a:xfrm>
          <a:off x="1917719" y="191668"/>
          <a:ext cx="1781789" cy="1131436"/>
        </a:xfrm>
        <a:prstGeom prst="roundRect">
          <a:avLst>
            <a:gd name="adj" fmla="val 10000"/>
          </a:avLst>
        </a:prstGeom>
        <a:solidFill>
          <a:schemeClr val="lt1">
            <a:alpha val="90000"/>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IM</a:t>
          </a:r>
          <a:r>
            <a:rPr lang="zh-CN" altLang="en-US" sz="2200" kern="1200" dirty="0"/>
            <a:t>系统功能</a:t>
          </a:r>
          <a:endParaRPr lang="en-US" altLang="zh-CN" sz="2200" kern="1200" dirty="0"/>
        </a:p>
        <a:p>
          <a:pPr marL="0" lvl="0" indent="0" algn="ctr" defTabSz="977900">
            <a:lnSpc>
              <a:spcPct val="90000"/>
            </a:lnSpc>
            <a:spcBef>
              <a:spcPct val="0"/>
            </a:spcBef>
            <a:spcAft>
              <a:spcPct val="35000"/>
            </a:spcAft>
            <a:buNone/>
          </a:pPr>
          <a:r>
            <a:rPr lang="en-US" altLang="zh-CN" sz="2400" kern="1200" dirty="0"/>
            <a:t>40</a:t>
          </a:r>
          <a:r>
            <a:rPr lang="zh-CN" altLang="en-US" sz="2400" kern="1200" dirty="0"/>
            <a:t>分</a:t>
          </a:r>
        </a:p>
      </dsp:txBody>
      <dsp:txXfrm>
        <a:off x="1950858" y="224807"/>
        <a:ext cx="1715511" cy="1065158"/>
      </dsp:txXfrm>
    </dsp:sp>
    <dsp:sp modelId="{036CD97F-1481-844F-A7BB-9422B7C126A2}">
      <dsp:nvSpPr>
        <dsp:cNvPr id="0" name=""/>
        <dsp:cNvSpPr/>
      </dsp:nvSpPr>
      <dsp:spPr>
        <a:xfrm>
          <a:off x="630871" y="1653230"/>
          <a:ext cx="1781789" cy="1131436"/>
        </a:xfrm>
        <a:prstGeom prst="roundRect">
          <a:avLst>
            <a:gd name="adj" fmla="val 1000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929CF7-9359-8949-B23F-445F705C5311}">
      <dsp:nvSpPr>
        <dsp:cNvPr id="0" name=""/>
        <dsp:cNvSpPr/>
      </dsp:nvSpPr>
      <dsp:spPr>
        <a:xfrm>
          <a:off x="828848" y="1841308"/>
          <a:ext cx="1781789" cy="1131436"/>
        </a:xfrm>
        <a:prstGeom prst="roundRect">
          <a:avLst>
            <a:gd name="adj" fmla="val 10000"/>
          </a:avLst>
        </a:prstGeom>
        <a:solidFill>
          <a:schemeClr val="lt1">
            <a:alpha val="90000"/>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用户管理</a:t>
          </a:r>
          <a:endParaRPr lang="en-US" altLang="zh-CN" sz="2200" kern="1200" dirty="0"/>
        </a:p>
        <a:p>
          <a:pPr marL="0" lvl="0" indent="0" algn="ctr" defTabSz="977900">
            <a:lnSpc>
              <a:spcPct val="90000"/>
            </a:lnSpc>
            <a:spcBef>
              <a:spcPct val="0"/>
            </a:spcBef>
            <a:spcAft>
              <a:spcPct val="35000"/>
            </a:spcAft>
            <a:buNone/>
          </a:pPr>
          <a:r>
            <a:rPr lang="en-US" altLang="zh-CN" sz="2400" kern="1200" dirty="0"/>
            <a:t>13</a:t>
          </a:r>
          <a:r>
            <a:rPr lang="zh-CN" altLang="en-US" sz="2400" kern="1200" dirty="0"/>
            <a:t>分</a:t>
          </a:r>
        </a:p>
      </dsp:txBody>
      <dsp:txXfrm>
        <a:off x="861987" y="1874447"/>
        <a:ext cx="1715511" cy="1065158"/>
      </dsp:txXfrm>
    </dsp:sp>
    <dsp:sp modelId="{74D6CE08-234C-4849-9713-01C63A1E0238}">
      <dsp:nvSpPr>
        <dsp:cNvPr id="0" name=""/>
        <dsp:cNvSpPr/>
      </dsp:nvSpPr>
      <dsp:spPr>
        <a:xfrm>
          <a:off x="2808614" y="1653230"/>
          <a:ext cx="1781789" cy="1131436"/>
        </a:xfrm>
        <a:prstGeom prst="roundRect">
          <a:avLst>
            <a:gd name="adj" fmla="val 1000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DCAFFF-0DFF-D746-A81B-9AD10FACC67C}">
      <dsp:nvSpPr>
        <dsp:cNvPr id="0" name=""/>
        <dsp:cNvSpPr/>
      </dsp:nvSpPr>
      <dsp:spPr>
        <a:xfrm>
          <a:off x="3006590" y="1841308"/>
          <a:ext cx="1781789" cy="1131436"/>
        </a:xfrm>
        <a:prstGeom prst="roundRect">
          <a:avLst>
            <a:gd name="adj" fmla="val 10000"/>
          </a:avLst>
        </a:prstGeom>
        <a:solidFill>
          <a:schemeClr val="lt1">
            <a:alpha val="90000"/>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在线会话</a:t>
          </a:r>
          <a:endParaRPr lang="en-US" altLang="zh-CN" sz="2200" kern="1200" dirty="0"/>
        </a:p>
        <a:p>
          <a:pPr marL="0" lvl="0" indent="0" algn="ctr" defTabSz="977900">
            <a:lnSpc>
              <a:spcPct val="90000"/>
            </a:lnSpc>
            <a:spcBef>
              <a:spcPct val="0"/>
            </a:spcBef>
            <a:spcAft>
              <a:spcPct val="35000"/>
            </a:spcAft>
            <a:buNone/>
          </a:pPr>
          <a:r>
            <a:rPr lang="en-US" altLang="zh-CN" sz="2200" kern="1200" dirty="0"/>
            <a:t>27</a:t>
          </a:r>
          <a:r>
            <a:rPr lang="zh-CN" altLang="en-US" sz="2200" kern="1200" dirty="0"/>
            <a:t>分</a:t>
          </a:r>
        </a:p>
      </dsp:txBody>
      <dsp:txXfrm>
        <a:off x="3039729" y="1874447"/>
        <a:ext cx="1715511" cy="1065158"/>
      </dsp:txXfrm>
    </dsp:sp>
    <dsp:sp modelId="{422BA093-6290-2E46-B7DF-3B4AEF9009B3}">
      <dsp:nvSpPr>
        <dsp:cNvPr id="0" name=""/>
        <dsp:cNvSpPr/>
      </dsp:nvSpPr>
      <dsp:spPr>
        <a:xfrm>
          <a:off x="1719742" y="3302870"/>
          <a:ext cx="1781789" cy="1131436"/>
        </a:xfrm>
        <a:prstGeom prst="roundRect">
          <a:avLst>
            <a:gd name="adj" fmla="val 1000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078A3-865C-7648-AEDF-14524572E5DF}">
      <dsp:nvSpPr>
        <dsp:cNvPr id="0" name=""/>
        <dsp:cNvSpPr/>
      </dsp:nvSpPr>
      <dsp:spPr>
        <a:xfrm>
          <a:off x="1917719" y="3490948"/>
          <a:ext cx="1781789" cy="1131436"/>
        </a:xfrm>
        <a:prstGeom prst="roundRect">
          <a:avLst>
            <a:gd name="adj" fmla="val 10000"/>
          </a:avLst>
        </a:prstGeom>
        <a:solidFill>
          <a:schemeClr val="lt1">
            <a:alpha val="90000"/>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通用部分</a:t>
          </a:r>
          <a:endParaRPr lang="en-US" altLang="zh-CN" sz="2200" kern="1200" dirty="0"/>
        </a:p>
        <a:p>
          <a:pPr marL="0" lvl="0" indent="0" algn="ctr" defTabSz="977900">
            <a:lnSpc>
              <a:spcPct val="90000"/>
            </a:lnSpc>
            <a:spcBef>
              <a:spcPct val="0"/>
            </a:spcBef>
            <a:spcAft>
              <a:spcPct val="35000"/>
            </a:spcAft>
            <a:buNone/>
          </a:pPr>
          <a:r>
            <a:rPr lang="en-US" altLang="zh-CN" sz="2400" kern="1200" dirty="0"/>
            <a:t>19</a:t>
          </a:r>
          <a:r>
            <a:rPr lang="zh-CN" altLang="en-US" sz="2400" kern="1200" dirty="0"/>
            <a:t>分</a:t>
          </a:r>
        </a:p>
      </dsp:txBody>
      <dsp:txXfrm>
        <a:off x="1950858" y="3524087"/>
        <a:ext cx="1715511" cy="1065158"/>
      </dsp:txXfrm>
    </dsp:sp>
    <dsp:sp modelId="{3571BACD-4F39-874F-ABF5-88928AAFAAED}">
      <dsp:nvSpPr>
        <dsp:cNvPr id="0" name=""/>
        <dsp:cNvSpPr/>
      </dsp:nvSpPr>
      <dsp:spPr>
        <a:xfrm>
          <a:off x="3897485" y="3302870"/>
          <a:ext cx="1781789" cy="1131436"/>
        </a:xfrm>
        <a:prstGeom prst="roundRect">
          <a:avLst>
            <a:gd name="adj" fmla="val 1000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EE2643-0578-E64A-8F9F-294DECA02A95}">
      <dsp:nvSpPr>
        <dsp:cNvPr id="0" name=""/>
        <dsp:cNvSpPr/>
      </dsp:nvSpPr>
      <dsp:spPr>
        <a:xfrm>
          <a:off x="4095462" y="3490948"/>
          <a:ext cx="1781789" cy="1131436"/>
        </a:xfrm>
        <a:prstGeom prst="roundRect">
          <a:avLst>
            <a:gd name="adj" fmla="val 10000"/>
          </a:avLst>
        </a:prstGeom>
        <a:solidFill>
          <a:schemeClr val="lt1">
            <a:alpha val="90000"/>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群聊部分</a:t>
          </a:r>
          <a:endParaRPr lang="en-US" altLang="zh-CN" sz="2200" kern="1200" dirty="0"/>
        </a:p>
        <a:p>
          <a:pPr marL="0" lvl="0" indent="0" algn="ctr" defTabSz="977900">
            <a:lnSpc>
              <a:spcPct val="90000"/>
            </a:lnSpc>
            <a:spcBef>
              <a:spcPct val="0"/>
            </a:spcBef>
            <a:spcAft>
              <a:spcPct val="35000"/>
            </a:spcAft>
            <a:buNone/>
          </a:pPr>
          <a:r>
            <a:rPr lang="en-US" altLang="zh-CN" sz="2400" kern="1200" dirty="0"/>
            <a:t>8</a:t>
          </a:r>
          <a:r>
            <a:rPr lang="zh-CN" altLang="en-US" sz="2400" kern="1200" dirty="0"/>
            <a:t>分</a:t>
          </a:r>
        </a:p>
      </dsp:txBody>
      <dsp:txXfrm>
        <a:off x="4128601" y="3524087"/>
        <a:ext cx="1715511" cy="106515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7201-00B6-FB45-AADA-36B771A643E8}" type="datetimeFigureOut">
              <a:rPr kumimoji="1" lang="zh-CN" altLang="en-US" smtClean="0"/>
              <a:t>2024/9/9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A1C42-52AD-1C41-BC61-BC1F373EB08C}" type="slidenum">
              <a:rPr kumimoji="1" lang="zh-CN" altLang="en-US" smtClean="0"/>
              <a:t>‹#›</a:t>
            </a:fld>
            <a:endParaRPr kumimoji="1" lang="zh-CN" altLang="en-US"/>
          </a:p>
        </p:txBody>
      </p:sp>
    </p:spTree>
    <p:extLst>
      <p:ext uri="{BB962C8B-B14F-4D97-AF65-F5344CB8AC3E}">
        <p14:creationId xmlns:p14="http://schemas.microsoft.com/office/powerpoint/2010/main" val="777343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a:t>
            </a:fld>
            <a:endParaRPr kumimoji="1" lang="zh-CN" altLang="en-US"/>
          </a:p>
        </p:txBody>
      </p:sp>
    </p:spTree>
    <p:extLst>
      <p:ext uri="{BB962C8B-B14F-4D97-AF65-F5344CB8AC3E}">
        <p14:creationId xmlns:p14="http://schemas.microsoft.com/office/powerpoint/2010/main" val="3722702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10</a:t>
            </a:fld>
            <a:endParaRPr kumimoji="1" lang="zh-CN" altLang="en-US"/>
          </a:p>
        </p:txBody>
      </p:sp>
    </p:spTree>
    <p:extLst>
      <p:ext uri="{BB962C8B-B14F-4D97-AF65-F5344CB8AC3E}">
        <p14:creationId xmlns:p14="http://schemas.microsoft.com/office/powerpoint/2010/main" val="1649619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11</a:t>
            </a:fld>
            <a:endParaRPr kumimoji="1" lang="zh-CN" altLang="en-US"/>
          </a:p>
        </p:txBody>
      </p:sp>
    </p:spTree>
    <p:extLst>
      <p:ext uri="{BB962C8B-B14F-4D97-AF65-F5344CB8AC3E}">
        <p14:creationId xmlns:p14="http://schemas.microsoft.com/office/powerpoint/2010/main" val="1755115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12</a:t>
            </a:fld>
            <a:endParaRPr kumimoji="1" lang="zh-CN" altLang="en-US"/>
          </a:p>
        </p:txBody>
      </p:sp>
    </p:spTree>
    <p:extLst>
      <p:ext uri="{BB962C8B-B14F-4D97-AF65-F5344CB8AC3E}">
        <p14:creationId xmlns:p14="http://schemas.microsoft.com/office/powerpoint/2010/main" val="3796503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13</a:t>
            </a:fld>
            <a:endParaRPr kumimoji="1" lang="zh-CN" altLang="en-US"/>
          </a:p>
        </p:txBody>
      </p:sp>
    </p:spTree>
    <p:extLst>
      <p:ext uri="{BB962C8B-B14F-4D97-AF65-F5344CB8AC3E}">
        <p14:creationId xmlns:p14="http://schemas.microsoft.com/office/powerpoint/2010/main" val="4220528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14</a:t>
            </a:fld>
            <a:endParaRPr kumimoji="1" lang="zh-CN" altLang="en-US"/>
          </a:p>
        </p:txBody>
      </p:sp>
    </p:spTree>
    <p:extLst>
      <p:ext uri="{BB962C8B-B14F-4D97-AF65-F5344CB8AC3E}">
        <p14:creationId xmlns:p14="http://schemas.microsoft.com/office/powerpoint/2010/main" val="255969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15</a:t>
            </a:fld>
            <a:endParaRPr kumimoji="1" lang="zh-CN" altLang="en-US"/>
          </a:p>
        </p:txBody>
      </p:sp>
    </p:spTree>
    <p:extLst>
      <p:ext uri="{BB962C8B-B14F-4D97-AF65-F5344CB8AC3E}">
        <p14:creationId xmlns:p14="http://schemas.microsoft.com/office/powerpoint/2010/main" val="2984484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16</a:t>
            </a:fld>
            <a:endParaRPr kumimoji="1" lang="zh-CN" altLang="en-US"/>
          </a:p>
        </p:txBody>
      </p:sp>
    </p:spTree>
    <p:extLst>
      <p:ext uri="{BB962C8B-B14F-4D97-AF65-F5344CB8AC3E}">
        <p14:creationId xmlns:p14="http://schemas.microsoft.com/office/powerpoint/2010/main" val="957190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17</a:t>
            </a:fld>
            <a:endParaRPr kumimoji="1" lang="zh-CN" altLang="en-US"/>
          </a:p>
        </p:txBody>
      </p:sp>
    </p:spTree>
    <p:extLst>
      <p:ext uri="{BB962C8B-B14F-4D97-AF65-F5344CB8AC3E}">
        <p14:creationId xmlns:p14="http://schemas.microsoft.com/office/powerpoint/2010/main" val="222355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a:t>
            </a:fld>
            <a:endParaRPr kumimoji="1" lang="zh-CN" altLang="en-US"/>
          </a:p>
        </p:txBody>
      </p:sp>
    </p:spTree>
    <p:extLst>
      <p:ext uri="{BB962C8B-B14F-4D97-AF65-F5344CB8AC3E}">
        <p14:creationId xmlns:p14="http://schemas.microsoft.com/office/powerpoint/2010/main" val="3464375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3</a:t>
            </a:fld>
            <a:endParaRPr kumimoji="1" lang="zh-CN" altLang="en-US"/>
          </a:p>
        </p:txBody>
      </p:sp>
    </p:spTree>
    <p:extLst>
      <p:ext uri="{BB962C8B-B14F-4D97-AF65-F5344CB8AC3E}">
        <p14:creationId xmlns:p14="http://schemas.microsoft.com/office/powerpoint/2010/main" val="2582329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4</a:t>
            </a:fld>
            <a:endParaRPr kumimoji="1" lang="zh-CN" altLang="en-US"/>
          </a:p>
        </p:txBody>
      </p:sp>
    </p:spTree>
    <p:extLst>
      <p:ext uri="{BB962C8B-B14F-4D97-AF65-F5344CB8AC3E}">
        <p14:creationId xmlns:p14="http://schemas.microsoft.com/office/powerpoint/2010/main" val="356947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5</a:t>
            </a:fld>
            <a:endParaRPr kumimoji="1" lang="zh-CN" altLang="en-US"/>
          </a:p>
        </p:txBody>
      </p:sp>
    </p:spTree>
    <p:extLst>
      <p:ext uri="{BB962C8B-B14F-4D97-AF65-F5344CB8AC3E}">
        <p14:creationId xmlns:p14="http://schemas.microsoft.com/office/powerpoint/2010/main" val="2511361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6</a:t>
            </a:fld>
            <a:endParaRPr kumimoji="1" lang="zh-CN" altLang="en-US"/>
          </a:p>
        </p:txBody>
      </p:sp>
    </p:spTree>
    <p:extLst>
      <p:ext uri="{BB962C8B-B14F-4D97-AF65-F5344CB8AC3E}">
        <p14:creationId xmlns:p14="http://schemas.microsoft.com/office/powerpoint/2010/main" val="1115549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7</a:t>
            </a:fld>
            <a:endParaRPr kumimoji="1" lang="zh-CN" altLang="en-US"/>
          </a:p>
        </p:txBody>
      </p:sp>
    </p:spTree>
    <p:extLst>
      <p:ext uri="{BB962C8B-B14F-4D97-AF65-F5344CB8AC3E}">
        <p14:creationId xmlns:p14="http://schemas.microsoft.com/office/powerpoint/2010/main" val="1455465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8</a:t>
            </a:fld>
            <a:endParaRPr kumimoji="1" lang="zh-CN" altLang="en-US"/>
          </a:p>
        </p:txBody>
      </p:sp>
    </p:spTree>
    <p:extLst>
      <p:ext uri="{BB962C8B-B14F-4D97-AF65-F5344CB8AC3E}">
        <p14:creationId xmlns:p14="http://schemas.microsoft.com/office/powerpoint/2010/main" val="2296303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9</a:t>
            </a:fld>
            <a:endParaRPr kumimoji="1" lang="zh-CN" altLang="en-US"/>
          </a:p>
        </p:txBody>
      </p:sp>
    </p:spTree>
    <p:extLst>
      <p:ext uri="{BB962C8B-B14F-4D97-AF65-F5344CB8AC3E}">
        <p14:creationId xmlns:p14="http://schemas.microsoft.com/office/powerpoint/2010/main" val="666707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5.xml"/><Relationship Id="rId1" Type="http://schemas.openxmlformats.org/officeDocument/2006/relationships/themeOverride" Target="../theme/themeOverride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3"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ctrTitle"/>
          </p:nvPr>
        </p:nvSpPr>
        <p:spPr>
          <a:xfrm>
            <a:off x="914401"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CN" altLang="en-US"/>
              <a:t>单击此处编辑母版标题样式</a:t>
            </a:r>
            <a:endParaRPr kumimoji="0" lang="en-US"/>
          </a:p>
        </p:txBody>
      </p:sp>
      <p:sp>
        <p:nvSpPr>
          <p:cNvPr id="3" name="副标题 2"/>
          <p:cNvSpPr>
            <a:spLocks noGrp="1"/>
          </p:cNvSpPr>
          <p:nvPr>
            <p:ph type="subTitle" idx="1"/>
          </p:nvPr>
        </p:nvSpPr>
        <p:spPr>
          <a:xfrm>
            <a:off x="914401"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2024/9/9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
        <p:nvSpPr>
          <p:cNvPr id="10" name="矩形 9"/>
          <p:cNvSpPr/>
          <p:nvPr/>
        </p:nvSpPr>
        <p:spPr bwMode="invGray">
          <a:xfrm>
            <a:off x="1"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7077894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2024/9/9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4235733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reserve="1">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35781" y="401836"/>
            <a:ext cx="11120438" cy="3643313"/>
          </a:xfrm>
          <a:prstGeom prst="rect">
            <a:avLst/>
          </a:prstGeom>
        </p:spPr>
        <p:txBody>
          <a:bodyPr anchor="b"/>
          <a:lstStyle>
            <a:lvl1pPr algn="ctr">
              <a:lnSpc>
                <a:spcPct val="80000"/>
              </a:lnSpc>
              <a:spcBef>
                <a:spcPts val="0"/>
              </a:spcBef>
              <a:defRPr sz="8508">
                <a:solidFill>
                  <a:srgbClr val="5C5C5C"/>
                </a:solidFill>
              </a:defRPr>
            </a:lvl1pPr>
          </a:lstStyle>
          <a:p>
            <a:r>
              <a:rPr lang="zh-CN" altLang="en-US"/>
              <a:t>单击此处编辑母版标题样式</a:t>
            </a:r>
            <a:endParaRPr/>
          </a:p>
        </p:txBody>
      </p:sp>
      <p:sp>
        <p:nvSpPr>
          <p:cNvPr id="34" name="Slide Number"/>
          <p:cNvSpPr txBox="1">
            <a:spLocks noGrp="1"/>
          </p:cNvSpPr>
          <p:nvPr>
            <p:ph type="sldNum" sz="quarter" idx="2"/>
          </p:nvPr>
        </p:nvSpPr>
        <p:spPr>
          <a:xfrm>
            <a:off x="11299280" y="6461125"/>
            <a:ext cx="318998" cy="275717"/>
          </a:xfrm>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2828265508"/>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reserve="1">
  <p:cSld name="Photo - Vertical">
    <p:spTree>
      <p:nvGrpSpPr>
        <p:cNvPr id="1" name=""/>
        <p:cNvGrpSpPr/>
        <p:nvPr/>
      </p:nvGrpSpPr>
      <p:grpSpPr>
        <a:xfrm>
          <a:off x="0" y="0"/>
          <a:ext cx="0" cy="0"/>
          <a:chOff x="0" y="0"/>
          <a:chExt cx="0" cy="0"/>
        </a:xfrm>
      </p:grpSpPr>
      <p:sp>
        <p:nvSpPr>
          <p:cNvPr id="41" name="182429520_1646x1646.jpeg"/>
          <p:cNvSpPr>
            <a:spLocks noGrp="1"/>
          </p:cNvSpPr>
          <p:nvPr>
            <p:ph type="pic" idx="13"/>
          </p:nvPr>
        </p:nvSpPr>
        <p:spPr>
          <a:xfrm>
            <a:off x="7060406" y="0"/>
            <a:ext cx="5131594" cy="6858000"/>
          </a:xfrm>
          <a:prstGeom prst="rect">
            <a:avLst/>
          </a:prstGeom>
        </p:spPr>
        <p:txBody>
          <a:bodyPr lIns="91439" tIns="45719" rIns="91439" bIns="45719">
            <a:noAutofit/>
          </a:bodyPr>
          <a:lstStyle/>
          <a:p>
            <a:r>
              <a:rPr lang="zh-CN" altLang="en-US"/>
              <a:t>单击图标添加图片</a:t>
            </a:r>
            <a:endParaRPr/>
          </a:p>
        </p:txBody>
      </p:sp>
      <p:sp>
        <p:nvSpPr>
          <p:cNvPr id="42" name="Line"/>
          <p:cNvSpPr>
            <a:spLocks noGrp="1"/>
          </p:cNvSpPr>
          <p:nvPr>
            <p:ph type="body" sz="quarter" idx="14"/>
          </p:nvPr>
        </p:nvSpPr>
        <p:spPr>
          <a:xfrm flipV="1">
            <a:off x="535781" y="5357812"/>
            <a:ext cx="6048375" cy="2"/>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43" name="Title Text"/>
          <p:cNvSpPr txBox="1">
            <a:spLocks noGrp="1"/>
          </p:cNvSpPr>
          <p:nvPr>
            <p:ph type="title"/>
          </p:nvPr>
        </p:nvSpPr>
        <p:spPr>
          <a:xfrm>
            <a:off x="535781" y="401836"/>
            <a:ext cx="6048375" cy="5072063"/>
          </a:xfrm>
          <a:prstGeom prst="rect">
            <a:avLst/>
          </a:prstGeom>
        </p:spPr>
        <p:txBody>
          <a:bodyPr anchor="b"/>
          <a:lstStyle>
            <a:lvl1pPr algn="r">
              <a:lnSpc>
                <a:spcPct val="80000"/>
              </a:lnSpc>
              <a:spcBef>
                <a:spcPts val="0"/>
              </a:spcBef>
              <a:defRPr sz="8508">
                <a:solidFill>
                  <a:srgbClr val="5C5C5C"/>
                </a:solidFill>
              </a:defRPr>
            </a:lvl1pPr>
          </a:lstStyle>
          <a:p>
            <a:r>
              <a:rPr lang="zh-CN" altLang="en-US"/>
              <a:t>单击此处编辑母版标题样式</a:t>
            </a:r>
            <a:endParaRPr/>
          </a:p>
        </p:txBody>
      </p:sp>
      <p:sp>
        <p:nvSpPr>
          <p:cNvPr id="44" name="Body Level One…"/>
          <p:cNvSpPr txBox="1">
            <a:spLocks noGrp="1"/>
          </p:cNvSpPr>
          <p:nvPr>
            <p:ph type="body" sz="quarter" idx="1"/>
          </p:nvPr>
        </p:nvSpPr>
        <p:spPr>
          <a:xfrm>
            <a:off x="535781" y="5393531"/>
            <a:ext cx="6048375" cy="955477"/>
          </a:xfrm>
          <a:prstGeom prst="rect">
            <a:avLst/>
          </a:prstGeom>
        </p:spPr>
        <p:txBody>
          <a:bodyPr/>
          <a:lstStyle>
            <a:lvl1pPr marL="0" indent="0" algn="r">
              <a:lnSpc>
                <a:spcPct val="70000"/>
              </a:lnSpc>
              <a:spcBef>
                <a:spcPts val="422"/>
              </a:spcBef>
              <a:buSzTx/>
              <a:buFontTx/>
              <a:buNone/>
              <a:defRPr sz="3375" i="1">
                <a:solidFill>
                  <a:srgbClr val="747676"/>
                </a:solidFill>
              </a:defRPr>
            </a:lvl1pPr>
            <a:lvl2pPr marL="0" indent="0" algn="r">
              <a:lnSpc>
                <a:spcPct val="70000"/>
              </a:lnSpc>
              <a:spcBef>
                <a:spcPts val="422"/>
              </a:spcBef>
              <a:buSzTx/>
              <a:buFontTx/>
              <a:buNone/>
              <a:defRPr sz="3375" i="1">
                <a:solidFill>
                  <a:srgbClr val="747676"/>
                </a:solidFill>
              </a:defRPr>
            </a:lvl2pPr>
            <a:lvl3pPr marL="0" indent="0" algn="r">
              <a:lnSpc>
                <a:spcPct val="70000"/>
              </a:lnSpc>
              <a:spcBef>
                <a:spcPts val="422"/>
              </a:spcBef>
              <a:buSzTx/>
              <a:buFontTx/>
              <a:buNone/>
              <a:defRPr sz="3375" i="1">
                <a:solidFill>
                  <a:srgbClr val="747676"/>
                </a:solidFill>
              </a:defRPr>
            </a:lvl3pPr>
            <a:lvl4pPr marL="0" indent="0" algn="r">
              <a:lnSpc>
                <a:spcPct val="70000"/>
              </a:lnSpc>
              <a:spcBef>
                <a:spcPts val="422"/>
              </a:spcBef>
              <a:buSzTx/>
              <a:buFontTx/>
              <a:buNone/>
              <a:defRPr sz="3375" i="1">
                <a:solidFill>
                  <a:srgbClr val="747676"/>
                </a:solidFill>
              </a:defRPr>
            </a:lvl4pPr>
            <a:lvl5pPr marL="0" indent="0" algn="r">
              <a:lnSpc>
                <a:spcPct val="70000"/>
              </a:lnSpc>
              <a:spcBef>
                <a:spcPts val="422"/>
              </a:spcBef>
              <a:buSzTx/>
              <a:buFontTx/>
              <a:buNone/>
              <a:defRPr sz="3375" i="1">
                <a:solidFill>
                  <a:srgbClr val="747676"/>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45" name="Slide Number"/>
          <p:cNvSpPr txBox="1">
            <a:spLocks noGrp="1"/>
          </p:cNvSpPr>
          <p:nvPr>
            <p:ph type="sldNum" sz="quarter" idx="2"/>
          </p:nvPr>
        </p:nvSpPr>
        <p:spPr>
          <a:xfrm>
            <a:off x="11307763" y="6465094"/>
            <a:ext cx="318998" cy="275717"/>
          </a:xfrm>
          <a:prstGeom prst="rect">
            <a:avLst/>
          </a:prstGeom>
        </p:spPr>
        <p:txBody>
          <a:bodyPr/>
          <a:lstStyle>
            <a:lvl1pPr>
              <a:defRPr>
                <a:solidFill>
                  <a:srgbClr val="CBCBCB"/>
                </a:solidFill>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1573947308"/>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Line"/>
          <p:cNvSpPr>
            <a:spLocks noGrp="1"/>
          </p:cNvSpPr>
          <p:nvPr>
            <p:ph type="body" sz="quarter" idx="13"/>
          </p:nvPr>
        </p:nvSpPr>
        <p:spPr>
          <a:xfrm>
            <a:off x="535781" y="1107281"/>
            <a:ext cx="11120438" cy="0"/>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53" name="Title Text"/>
          <p:cNvSpPr txBox="1">
            <a:spLocks noGrp="1"/>
          </p:cNvSpPr>
          <p:nvPr>
            <p:ph type="title"/>
          </p:nvPr>
        </p:nvSpPr>
        <p:spPr>
          <a:prstGeom prst="rect">
            <a:avLst/>
          </a:prstGeom>
        </p:spPr>
        <p:txBody>
          <a:bodyPr/>
          <a:lstStyle/>
          <a:p>
            <a:r>
              <a:rPr lang="zh-CN" altLang="en-US"/>
              <a:t>单击此处编辑母版标题样式</a:t>
            </a:r>
            <a:endParaRPr/>
          </a:p>
        </p:txBody>
      </p:sp>
      <p:sp>
        <p:nvSpPr>
          <p:cNvPr id="5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4225929131"/>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1" name="Line"/>
          <p:cNvSpPr>
            <a:spLocks noGrp="1"/>
          </p:cNvSpPr>
          <p:nvPr>
            <p:ph type="body" sz="quarter" idx="13"/>
          </p:nvPr>
        </p:nvSpPr>
        <p:spPr>
          <a:xfrm>
            <a:off x="535781" y="1107281"/>
            <a:ext cx="11120438" cy="0"/>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62" name="Title Text"/>
          <p:cNvSpPr txBox="1">
            <a:spLocks noGrp="1"/>
          </p:cNvSpPr>
          <p:nvPr>
            <p:ph type="title"/>
          </p:nvPr>
        </p:nvSpPr>
        <p:spPr>
          <a:prstGeom prst="rect">
            <a:avLst/>
          </a:prstGeom>
        </p:spPr>
        <p:txBody>
          <a:bodyPr/>
          <a:lstStyle/>
          <a:p>
            <a:r>
              <a:rPr lang="zh-CN" altLang="en-US"/>
              <a:t>单击此处编辑母版标题样式</a:t>
            </a:r>
            <a:endParaRPr/>
          </a:p>
        </p:txBody>
      </p:sp>
      <p:sp>
        <p:nvSpPr>
          <p:cNvPr id="63" name="Body Level One…"/>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6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25223374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reserve="1">
  <p:cSld name="Title, Bullets &amp; Photo">
    <p:spTree>
      <p:nvGrpSpPr>
        <p:cNvPr id="1" name=""/>
        <p:cNvGrpSpPr/>
        <p:nvPr/>
      </p:nvGrpSpPr>
      <p:grpSpPr>
        <a:xfrm>
          <a:off x="0" y="0"/>
          <a:ext cx="0" cy="0"/>
          <a:chOff x="0" y="0"/>
          <a:chExt cx="0" cy="0"/>
        </a:xfrm>
      </p:grpSpPr>
      <p:sp>
        <p:nvSpPr>
          <p:cNvPr id="71" name="118295074_2675x2907.jpeg"/>
          <p:cNvSpPr>
            <a:spLocks noGrp="1"/>
          </p:cNvSpPr>
          <p:nvPr>
            <p:ph type="pic" idx="13"/>
          </p:nvPr>
        </p:nvSpPr>
        <p:spPr>
          <a:xfrm>
            <a:off x="0" y="0"/>
            <a:ext cx="6036469" cy="6858000"/>
          </a:xfrm>
          <a:prstGeom prst="rect">
            <a:avLst/>
          </a:prstGeom>
        </p:spPr>
        <p:txBody>
          <a:bodyPr lIns="91439" tIns="45719" rIns="91439" bIns="45719">
            <a:noAutofit/>
          </a:bodyPr>
          <a:lstStyle/>
          <a:p>
            <a:r>
              <a:rPr lang="zh-CN" altLang="en-US"/>
              <a:t>单击图标添加图片</a:t>
            </a:r>
            <a:endParaRPr/>
          </a:p>
        </p:txBody>
      </p:sp>
      <p:sp>
        <p:nvSpPr>
          <p:cNvPr id="72" name="Line"/>
          <p:cNvSpPr>
            <a:spLocks noGrp="1"/>
          </p:cNvSpPr>
          <p:nvPr>
            <p:ph type="body" sz="quarter" idx="14"/>
          </p:nvPr>
        </p:nvSpPr>
        <p:spPr>
          <a:xfrm>
            <a:off x="6584156" y="1107281"/>
            <a:ext cx="5060156" cy="0"/>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73" name="Title Text"/>
          <p:cNvSpPr txBox="1">
            <a:spLocks noGrp="1"/>
          </p:cNvSpPr>
          <p:nvPr>
            <p:ph type="title"/>
          </p:nvPr>
        </p:nvSpPr>
        <p:spPr>
          <a:xfrm>
            <a:off x="6584156" y="508992"/>
            <a:ext cx="5060156" cy="508992"/>
          </a:xfrm>
          <a:prstGeom prst="rect">
            <a:avLst/>
          </a:prstGeom>
        </p:spPr>
        <p:txBody>
          <a:bodyPr/>
          <a:lstStyle/>
          <a:p>
            <a:r>
              <a:rPr lang="zh-CN" altLang="en-US"/>
              <a:t>单击此处编辑母版标题样式</a:t>
            </a:r>
            <a:endParaRPr/>
          </a:p>
        </p:txBody>
      </p:sp>
      <p:sp>
        <p:nvSpPr>
          <p:cNvPr id="74" name="Body Level One…"/>
          <p:cNvSpPr txBox="1">
            <a:spLocks noGrp="1"/>
          </p:cNvSpPr>
          <p:nvPr>
            <p:ph type="body" sz="half" idx="1"/>
          </p:nvPr>
        </p:nvSpPr>
        <p:spPr>
          <a:xfrm>
            <a:off x="6584156" y="1268016"/>
            <a:ext cx="5060156" cy="5080992"/>
          </a:xfrm>
          <a:prstGeom prst="rect">
            <a:avLst/>
          </a:prstGeom>
        </p:spPr>
        <p:txBody>
          <a:bodyPr/>
          <a:lstStyle>
            <a:lvl1pPr marL="285740" indent="-285740">
              <a:defRPr sz="1969"/>
            </a:lvl1pPr>
            <a:lvl2pPr marL="571480" indent="-285740">
              <a:defRPr sz="1969"/>
            </a:lvl2pPr>
            <a:lvl3pPr marL="857220" indent="-285740">
              <a:defRPr sz="1969"/>
            </a:lvl3pPr>
            <a:lvl4pPr marL="1142959" indent="-285740">
              <a:defRPr sz="1969"/>
            </a:lvl4pPr>
            <a:lvl5pPr marL="1428699" indent="-285740">
              <a:defRPr sz="1969"/>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75"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844208819"/>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82" name="Body Level One…"/>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83"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343825184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reserve="1">
  <p:cSld name="Photo - 3 Up">
    <p:spTree>
      <p:nvGrpSpPr>
        <p:cNvPr id="1" name=""/>
        <p:cNvGrpSpPr/>
        <p:nvPr/>
      </p:nvGrpSpPr>
      <p:grpSpPr>
        <a:xfrm>
          <a:off x="0" y="0"/>
          <a:ext cx="0" cy="0"/>
          <a:chOff x="0" y="0"/>
          <a:chExt cx="0" cy="0"/>
        </a:xfrm>
      </p:grpSpPr>
      <p:sp>
        <p:nvSpPr>
          <p:cNvPr id="90" name="118295074_2675x2907.jpeg"/>
          <p:cNvSpPr>
            <a:spLocks noGrp="1"/>
          </p:cNvSpPr>
          <p:nvPr>
            <p:ph type="pic" idx="13"/>
          </p:nvPr>
        </p:nvSpPr>
        <p:spPr>
          <a:xfrm>
            <a:off x="535781" y="401836"/>
            <a:ext cx="6965156" cy="5143500"/>
          </a:xfrm>
          <a:prstGeom prst="rect">
            <a:avLst/>
          </a:prstGeom>
        </p:spPr>
        <p:txBody>
          <a:bodyPr lIns="91439" tIns="45719" rIns="91439" bIns="45719">
            <a:noAutofit/>
          </a:bodyPr>
          <a:lstStyle/>
          <a:p>
            <a:r>
              <a:rPr lang="zh-CN" altLang="en-US"/>
              <a:t>单击图标添加图片</a:t>
            </a:r>
            <a:endParaRPr/>
          </a:p>
        </p:txBody>
      </p:sp>
      <p:sp>
        <p:nvSpPr>
          <p:cNvPr id="91" name="182741592_1098x949.jpeg"/>
          <p:cNvSpPr>
            <a:spLocks noGrp="1"/>
          </p:cNvSpPr>
          <p:nvPr>
            <p:ph type="pic" sz="quarter" idx="14"/>
          </p:nvPr>
        </p:nvSpPr>
        <p:spPr>
          <a:xfrm>
            <a:off x="7620000" y="401836"/>
            <a:ext cx="4036219" cy="2527102"/>
          </a:xfrm>
          <a:prstGeom prst="rect">
            <a:avLst/>
          </a:prstGeom>
        </p:spPr>
        <p:txBody>
          <a:bodyPr lIns="91439" tIns="45719" rIns="91439" bIns="45719">
            <a:noAutofit/>
          </a:bodyPr>
          <a:lstStyle/>
          <a:p>
            <a:r>
              <a:rPr lang="zh-CN" altLang="en-US"/>
              <a:t>单击图标添加图片</a:t>
            </a:r>
            <a:endParaRPr/>
          </a:p>
        </p:txBody>
      </p:sp>
      <p:sp>
        <p:nvSpPr>
          <p:cNvPr id="92" name="182429520_1646x1646.jpeg"/>
          <p:cNvSpPr>
            <a:spLocks noGrp="1"/>
          </p:cNvSpPr>
          <p:nvPr>
            <p:ph type="pic" sz="quarter" idx="15"/>
          </p:nvPr>
        </p:nvSpPr>
        <p:spPr>
          <a:xfrm>
            <a:off x="7620000" y="3018234"/>
            <a:ext cx="4036219" cy="2527102"/>
          </a:xfrm>
          <a:prstGeom prst="rect">
            <a:avLst/>
          </a:prstGeom>
        </p:spPr>
        <p:txBody>
          <a:bodyPr lIns="91439" tIns="45719" rIns="91439" bIns="45719">
            <a:noAutofit/>
          </a:bodyPr>
          <a:lstStyle/>
          <a:p>
            <a:r>
              <a:rPr lang="zh-CN" altLang="en-US"/>
              <a:t>单击图标添加图片</a:t>
            </a:r>
            <a:endParaRPr/>
          </a:p>
        </p:txBody>
      </p:sp>
      <p:sp>
        <p:nvSpPr>
          <p:cNvPr id="93" name="Body Level One…"/>
          <p:cNvSpPr txBox="1">
            <a:spLocks noGrp="1"/>
          </p:cNvSpPr>
          <p:nvPr>
            <p:ph type="body" sz="quarter" idx="1"/>
          </p:nvPr>
        </p:nvSpPr>
        <p:spPr>
          <a:xfrm>
            <a:off x="535781" y="5661422"/>
            <a:ext cx="11120438" cy="937617"/>
          </a:xfrm>
          <a:prstGeom prst="rect">
            <a:avLst/>
          </a:prstGeom>
        </p:spPr>
        <p:txBody>
          <a:bodyPr/>
          <a:lstStyle>
            <a:lvl1pPr marL="0" indent="0">
              <a:spcBef>
                <a:spcPts val="984"/>
              </a:spcBef>
              <a:buSzTx/>
              <a:buFontTx/>
              <a:buNone/>
              <a:defRPr sz="1969" i="1" spc="20"/>
            </a:lvl1pPr>
            <a:lvl2pPr marL="0" indent="0">
              <a:spcBef>
                <a:spcPts val="984"/>
              </a:spcBef>
              <a:buSzTx/>
              <a:buFontTx/>
              <a:buNone/>
              <a:defRPr sz="1969" i="1" spc="20"/>
            </a:lvl2pPr>
            <a:lvl3pPr marL="0" indent="0">
              <a:spcBef>
                <a:spcPts val="984"/>
              </a:spcBef>
              <a:buSzTx/>
              <a:buFontTx/>
              <a:buNone/>
              <a:defRPr sz="1969" i="1" spc="20"/>
            </a:lvl3pPr>
            <a:lvl4pPr marL="0" indent="0">
              <a:spcBef>
                <a:spcPts val="984"/>
              </a:spcBef>
              <a:buSzTx/>
              <a:buFontTx/>
              <a:buNone/>
              <a:defRPr sz="1969" i="1" spc="20"/>
            </a:lvl4pPr>
            <a:lvl5pPr marL="0" indent="0">
              <a:spcBef>
                <a:spcPts val="984"/>
              </a:spcBef>
              <a:buSzTx/>
              <a:buFontTx/>
              <a:buNone/>
              <a:defRPr sz="1969" i="1" spc="2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9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9357964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reserve="1">
  <p:cSld name="Quote">
    <p:spTree>
      <p:nvGrpSpPr>
        <p:cNvPr id="1" name=""/>
        <p:cNvGrpSpPr/>
        <p:nvPr/>
      </p:nvGrpSpPr>
      <p:grpSpPr>
        <a:xfrm>
          <a:off x="0" y="0"/>
          <a:ext cx="0" cy="0"/>
          <a:chOff x="0" y="0"/>
          <a:chExt cx="0" cy="0"/>
        </a:xfrm>
      </p:grpSpPr>
      <p:sp>
        <p:nvSpPr>
          <p:cNvPr id="101" name="“"/>
          <p:cNvSpPr txBox="1"/>
          <p:nvPr/>
        </p:nvSpPr>
        <p:spPr>
          <a:xfrm>
            <a:off x="476250" y="1416964"/>
            <a:ext cx="1973297" cy="1889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b="1" i="0" spc="0">
                <a:solidFill>
                  <a:srgbClr val="E4E4E4"/>
                </a:solidFill>
                <a:latin typeface="Baskerville"/>
                <a:ea typeface="Baskerville"/>
                <a:cs typeface="Baskerville"/>
                <a:sym typeface="Baskerville"/>
              </a:defRPr>
            </a:lvl1pPr>
          </a:lstStyle>
          <a:p>
            <a:pPr marL="0" marR="0" lvl="0" indent="0" algn="l" defTabSz="410751" rtl="0" eaLnBrk="1" fontAlgn="auto" latinLnBrk="0" hangingPunct="0">
              <a:lnSpc>
                <a:spcPct val="80000"/>
              </a:lnSpc>
              <a:spcBef>
                <a:spcPts val="0"/>
              </a:spcBef>
              <a:spcAft>
                <a:spcPts val="0"/>
              </a:spcAft>
              <a:buClrTx/>
              <a:buSzTx/>
              <a:buFontTx/>
              <a:buNone/>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a:pPr>
            <a:r>
              <a:rPr kumimoji="0" sz="14765" b="1" i="0" u="none" strike="noStrike" kern="0" cap="none" spc="0" normalizeH="0" baseline="0" noProof="0">
                <a:ln>
                  <a:noFill/>
                </a:ln>
                <a:solidFill>
                  <a:srgbClr val="E4E4E4"/>
                </a:solidFill>
                <a:effectLst/>
                <a:uLnTx/>
                <a:uFillTx/>
                <a:latin typeface="Baskerville"/>
                <a:sym typeface="Baskerville"/>
              </a:rPr>
              <a:t>“</a:t>
            </a:r>
          </a:p>
        </p:txBody>
      </p:sp>
      <p:sp>
        <p:nvSpPr>
          <p:cNvPr id="102" name="Type a quote here."/>
          <p:cNvSpPr txBox="1">
            <a:spLocks noGrp="1"/>
          </p:cNvSpPr>
          <p:nvPr>
            <p:ph type="body" sz="quarter" idx="13"/>
          </p:nvPr>
        </p:nvSpPr>
        <p:spPr>
          <a:xfrm>
            <a:off x="1821656" y="2721471"/>
            <a:ext cx="9834563" cy="621965"/>
          </a:xfrm>
          <a:prstGeom prst="rect">
            <a:avLst/>
          </a:prstGeom>
        </p:spPr>
        <p:txBody>
          <a:bodyPr>
            <a:spAutoFit/>
          </a:bodyPr>
          <a:lstStyle>
            <a:lvl1pPr marL="0" indent="0">
              <a:spcBef>
                <a:spcPts val="1125"/>
              </a:spcBef>
              <a:buSzTx/>
              <a:buFontTx/>
              <a:buNone/>
              <a:defRPr sz="3375">
                <a:solidFill>
                  <a:srgbClr val="747676"/>
                </a:solidFill>
              </a:defRPr>
            </a:lvl1pPr>
          </a:lstStyle>
          <a:p>
            <a:pPr lvl="0"/>
            <a:r>
              <a:rPr lang="zh-CN" altLang="en-US"/>
              <a:t>单击此处编辑母版文本样式</a:t>
            </a:r>
          </a:p>
        </p:txBody>
      </p:sp>
      <p:sp>
        <p:nvSpPr>
          <p:cNvPr id="103" name="-Johnny Appleseed"/>
          <p:cNvSpPr txBox="1">
            <a:spLocks noGrp="1"/>
          </p:cNvSpPr>
          <p:nvPr>
            <p:ph type="body" sz="quarter" idx="14"/>
          </p:nvPr>
        </p:nvSpPr>
        <p:spPr>
          <a:xfrm>
            <a:off x="1821656" y="5464969"/>
            <a:ext cx="9834563" cy="466153"/>
          </a:xfrm>
          <a:prstGeom prst="rect">
            <a:avLst/>
          </a:prstGeom>
        </p:spPr>
        <p:txBody>
          <a:bodyPr>
            <a:spAutoFit/>
          </a:bodyPr>
          <a:lstStyle>
            <a:lvl1pPr marL="0" indent="0" algn="r">
              <a:lnSpc>
                <a:spcPct val="70000"/>
              </a:lnSpc>
              <a:spcBef>
                <a:spcPts val="1125"/>
              </a:spcBef>
              <a:buSzTx/>
              <a:buFontTx/>
              <a:buNone/>
              <a:defRPr sz="3375" i="1">
                <a:solidFill>
                  <a:srgbClr val="6B6D6D"/>
                </a:solidFill>
              </a:defRPr>
            </a:lvl1pPr>
          </a:lstStyle>
          <a:p>
            <a:pPr lvl="0"/>
            <a:r>
              <a:rPr lang="zh-CN" altLang="en-US"/>
              <a:t>单击此处编辑母版文本样式</a:t>
            </a:r>
          </a:p>
        </p:txBody>
      </p:sp>
      <p:sp>
        <p:nvSpPr>
          <p:cNvPr id="10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820066722"/>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reserve="1">
  <p:cSld name="Photo">
    <p:spTree>
      <p:nvGrpSpPr>
        <p:cNvPr id="1" name=""/>
        <p:cNvGrpSpPr/>
        <p:nvPr/>
      </p:nvGrpSpPr>
      <p:grpSpPr>
        <a:xfrm>
          <a:off x="0" y="0"/>
          <a:ext cx="0" cy="0"/>
          <a:chOff x="0" y="0"/>
          <a:chExt cx="0" cy="0"/>
        </a:xfrm>
      </p:grpSpPr>
      <p:sp>
        <p:nvSpPr>
          <p:cNvPr id="111" name="118295074_2675x2907.jpeg"/>
          <p:cNvSpPr>
            <a:spLocks noGrp="1"/>
          </p:cNvSpPr>
          <p:nvPr>
            <p:ph type="pic" idx="13"/>
          </p:nvPr>
        </p:nvSpPr>
        <p:spPr>
          <a:xfrm>
            <a:off x="0" y="0"/>
            <a:ext cx="12192000" cy="6858000"/>
          </a:xfrm>
          <a:prstGeom prst="rect">
            <a:avLst/>
          </a:prstGeom>
        </p:spPr>
        <p:txBody>
          <a:bodyPr lIns="91439" tIns="45719" rIns="91439" bIns="45719">
            <a:noAutofit/>
          </a:bodyPr>
          <a:lstStyle/>
          <a:p>
            <a:r>
              <a:rPr lang="zh-CN" altLang="en-US"/>
              <a:t>单击图标添加图片</a:t>
            </a:r>
            <a:endParaRPr/>
          </a:p>
        </p:txBody>
      </p:sp>
      <p:sp>
        <p:nvSpPr>
          <p:cNvPr id="112" name="Slide Number"/>
          <p:cNvSpPr txBox="1">
            <a:spLocks noGrp="1"/>
          </p:cNvSpPr>
          <p:nvPr>
            <p:ph type="sldNum" sz="quarter" idx="2"/>
          </p:nvPr>
        </p:nvSpPr>
        <p:spPr>
          <a:prstGeom prst="rect">
            <a:avLst/>
          </a:prstGeom>
        </p:spPr>
        <p:txBody>
          <a:bodyPr/>
          <a:lstStyle>
            <a:lvl1pPr>
              <a:defRPr>
                <a:solidFill>
                  <a:srgbClr val="CBCBCB"/>
                </a:solidFill>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1942756554"/>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385336752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9" name="矩形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矩形 7"/>
          <p:cNvSpPr/>
          <p:nvPr/>
        </p:nvSpPr>
        <p:spPr bwMode="ltGray">
          <a:xfrm>
            <a:off x="8863587"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竖排标题 1"/>
          <p:cNvSpPr>
            <a:spLocks noGrp="1"/>
          </p:cNvSpPr>
          <p:nvPr>
            <p:ph type="title" orient="vert"/>
          </p:nvPr>
        </p:nvSpPr>
        <p:spPr>
          <a:xfrm>
            <a:off x="9042401" y="274646"/>
            <a:ext cx="25400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304807"/>
            <a:ext cx="8026400" cy="5851525"/>
          </a:xfrm>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2024/9/9</a:t>
            </a:fld>
            <a:endParaRPr kumimoji="1" lang="zh-CN" altLang="en-US"/>
          </a:p>
        </p:txBody>
      </p:sp>
      <p:sp>
        <p:nvSpPr>
          <p:cNvPr id="5" name="页脚占位符 4"/>
          <p:cNvSpPr>
            <a:spLocks noGrp="1"/>
          </p:cNvSpPr>
          <p:nvPr>
            <p:ph type="ftr" sz="quarter" idx="11"/>
          </p:nvPr>
        </p:nvSpPr>
        <p:spPr>
          <a:xfrm>
            <a:off x="3520796" y="6377471"/>
            <a:ext cx="5115205" cy="365125"/>
          </a:xfrm>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12734015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12147075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a:xfrm>
            <a:off x="10558300" y="5956137"/>
            <a:ext cx="105250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33192699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5782598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271481827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344487104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27864820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105941325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16242364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40662266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2890314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190625" y="1348383"/>
            <a:ext cx="9810750" cy="1964531"/>
          </a:xfrm>
          <a:prstGeom prst="rect">
            <a:avLst/>
          </a:prstGeom>
        </p:spPr>
        <p:txBody>
          <a:bodyPr anchor="b"/>
          <a:lstStyle>
            <a:lvl1pPr>
              <a:defRPr sz="6679">
                <a:latin typeface="+mj-lt"/>
                <a:ea typeface="+mj-ea"/>
                <a:cs typeface="+mj-cs"/>
                <a:sym typeface="PingFang SC Regular"/>
              </a:defRPr>
            </a:lvl1pPr>
          </a:lstStyle>
          <a:p>
            <a:r>
              <a:rPr lang="zh-CN" altLang="en-US"/>
              <a:t>单击此处编辑母版标题样式</a:t>
            </a:r>
            <a:endParaRPr/>
          </a:p>
        </p:txBody>
      </p:sp>
      <p:sp>
        <p:nvSpPr>
          <p:cNvPr id="12" name="正文级别 1…"/>
          <p:cNvSpPr txBox="1">
            <a:spLocks noGrp="1"/>
          </p:cNvSpPr>
          <p:nvPr>
            <p:ph type="body" sz="quarter" idx="1"/>
          </p:nvPr>
        </p:nvSpPr>
        <p:spPr>
          <a:xfrm>
            <a:off x="1190625" y="3527226"/>
            <a:ext cx="9810750" cy="892969"/>
          </a:xfrm>
          <a:prstGeom prst="rect">
            <a:avLst/>
          </a:prstGeom>
        </p:spPr>
        <p:txBody>
          <a:bodyPr anchor="t"/>
          <a:lstStyle>
            <a:lvl1pPr marL="0" indent="0" algn="ctr">
              <a:spcBef>
                <a:spcPts val="0"/>
              </a:spcBef>
              <a:buSzTx/>
              <a:buNone/>
              <a:defRPr sz="2812">
                <a:solidFill>
                  <a:srgbClr val="858585"/>
                </a:solidFill>
                <a:latin typeface="Marker Felt"/>
                <a:ea typeface="Marker Felt"/>
                <a:cs typeface="Marker Felt"/>
                <a:sym typeface="Marker Felt"/>
              </a:defRPr>
            </a:lvl1pPr>
            <a:lvl2pPr marL="0" indent="160729" algn="ctr">
              <a:spcBef>
                <a:spcPts val="0"/>
              </a:spcBef>
              <a:buSzTx/>
              <a:buNone/>
              <a:defRPr sz="2812">
                <a:solidFill>
                  <a:srgbClr val="858585"/>
                </a:solidFill>
                <a:latin typeface="Marker Felt"/>
                <a:ea typeface="Marker Felt"/>
                <a:cs typeface="Marker Felt"/>
                <a:sym typeface="Marker Felt"/>
              </a:defRPr>
            </a:lvl2pPr>
            <a:lvl3pPr marL="0" indent="321457" algn="ctr">
              <a:spcBef>
                <a:spcPts val="0"/>
              </a:spcBef>
              <a:buSzTx/>
              <a:buNone/>
              <a:defRPr sz="2812">
                <a:solidFill>
                  <a:srgbClr val="858585"/>
                </a:solidFill>
                <a:latin typeface="Marker Felt"/>
                <a:ea typeface="Marker Felt"/>
                <a:cs typeface="Marker Felt"/>
                <a:sym typeface="Marker Felt"/>
              </a:defRPr>
            </a:lvl3pPr>
            <a:lvl4pPr marL="0" indent="482186" algn="ctr">
              <a:spcBef>
                <a:spcPts val="0"/>
              </a:spcBef>
              <a:buSzTx/>
              <a:buNone/>
              <a:defRPr sz="2812">
                <a:solidFill>
                  <a:srgbClr val="858585"/>
                </a:solidFill>
                <a:latin typeface="Marker Felt"/>
                <a:ea typeface="Marker Felt"/>
                <a:cs typeface="Marker Felt"/>
                <a:sym typeface="Marker Felt"/>
              </a:defRPr>
            </a:lvl4pPr>
            <a:lvl5pPr marL="0" indent="642915" algn="ctr">
              <a:spcBef>
                <a:spcPts val="0"/>
              </a:spcBef>
              <a:buSzTx/>
              <a:buNone/>
              <a:defRPr sz="2812">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3" name="幻灯片编号"/>
          <p:cNvSpPr txBox="1">
            <a:spLocks noGrp="1"/>
          </p:cNvSpPr>
          <p:nvPr>
            <p:ph type="sldNum" sz="quarter" idx="2"/>
          </p:nvPr>
        </p:nvSpPr>
        <p:spPr>
          <a:xfrm>
            <a:off x="5919218" y="6471315"/>
            <a:ext cx="347852" cy="297389"/>
          </a:xfrm>
          <a:prstGeom prst="rect">
            <a:avLst/>
          </a:prstGeom>
        </p:spPr>
        <p:txBody>
          <a:bodyPr anchor="b"/>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194811314"/>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a:xfrm>
            <a:off x="774923" y="5951811"/>
            <a:ext cx="789627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36033095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a:xfrm>
            <a:off x="2416500" y="329307"/>
            <a:ext cx="4973915" cy="3092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a:xfrm>
            <a:off x="1437664" y="798973"/>
            <a:ext cx="811019" cy="50357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55027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628850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13996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241556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99025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719145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spTree>
    <p:extLst>
      <p:ext uri="{BB962C8B-B14F-4D97-AF65-F5344CB8AC3E}">
        <p14:creationId xmlns:p14="http://schemas.microsoft.com/office/powerpoint/2010/main" val="24081246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535854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Footer Placeholder 5"/>
          <p:cNvSpPr>
            <a:spLocks noGrp="1"/>
          </p:cNvSpPr>
          <p:nvPr>
            <p:ph type="ftr" sz="quarter" idx="11"/>
          </p:nvPr>
        </p:nvSpPr>
        <p:spPr>
          <a:xfrm>
            <a:off x="1447382" y="318640"/>
            <a:ext cx="5541004" cy="3209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2867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225442" y="456435"/>
            <a:ext cx="9751220" cy="4117712"/>
          </a:xfrm>
          <a:prstGeom prst="rect">
            <a:avLst/>
          </a:prstGeom>
          <a:ln w="9525">
            <a:round/>
          </a:ln>
        </p:spPr>
        <p:txBody>
          <a:bodyPr lIns="91439" tIns="45719" rIns="91439" bIns="45719" anchor="t">
            <a:noAutofit/>
          </a:bodyPr>
          <a:lstStyle/>
          <a:p>
            <a:r>
              <a:rPr lang="zh-CN" altLang="en-US"/>
              <a:t>单击图标添加图片</a:t>
            </a:r>
            <a:endParaRPr/>
          </a:p>
        </p:txBody>
      </p:sp>
      <p:sp>
        <p:nvSpPr>
          <p:cNvPr id="21" name="标题文本"/>
          <p:cNvSpPr txBox="1">
            <a:spLocks noGrp="1"/>
          </p:cNvSpPr>
          <p:nvPr>
            <p:ph type="title"/>
          </p:nvPr>
        </p:nvSpPr>
        <p:spPr>
          <a:xfrm>
            <a:off x="1190625" y="4643438"/>
            <a:ext cx="9810750" cy="1160859"/>
          </a:xfrm>
          <a:prstGeom prst="rect">
            <a:avLst/>
          </a:prstGeom>
        </p:spPr>
        <p:txBody>
          <a:bodyPr anchor="b"/>
          <a:lstStyle>
            <a:lvl1pPr>
              <a:defRPr sz="6679">
                <a:latin typeface="+mj-lt"/>
                <a:ea typeface="+mj-ea"/>
                <a:cs typeface="+mj-cs"/>
                <a:sym typeface="PingFang SC Regular"/>
              </a:defRPr>
            </a:lvl1pPr>
          </a:lstStyle>
          <a:p>
            <a:r>
              <a:rPr lang="zh-CN" altLang="en-US"/>
              <a:t>单击此处编辑母版标题样式</a:t>
            </a:r>
            <a:endParaRPr/>
          </a:p>
        </p:txBody>
      </p:sp>
      <p:sp>
        <p:nvSpPr>
          <p:cNvPr id="22" name="正文级别 1…"/>
          <p:cNvSpPr txBox="1">
            <a:spLocks noGrp="1"/>
          </p:cNvSpPr>
          <p:nvPr>
            <p:ph type="body" sz="quarter" idx="1"/>
          </p:nvPr>
        </p:nvSpPr>
        <p:spPr>
          <a:xfrm>
            <a:off x="1190625" y="5857875"/>
            <a:ext cx="9810750" cy="892969"/>
          </a:xfrm>
          <a:prstGeom prst="rect">
            <a:avLst/>
          </a:prstGeom>
        </p:spPr>
        <p:txBody>
          <a:bodyPr anchor="t"/>
          <a:lstStyle>
            <a:lvl1pPr marL="0" indent="0" algn="ctr">
              <a:spcBef>
                <a:spcPts val="0"/>
              </a:spcBef>
              <a:buSzTx/>
              <a:buNone/>
              <a:defRPr sz="2812">
                <a:solidFill>
                  <a:srgbClr val="858585"/>
                </a:solidFill>
                <a:latin typeface="Marker Felt"/>
                <a:ea typeface="Marker Felt"/>
                <a:cs typeface="Marker Felt"/>
                <a:sym typeface="Marker Felt"/>
              </a:defRPr>
            </a:lvl1pPr>
            <a:lvl2pPr marL="0" indent="160729" algn="ctr">
              <a:spcBef>
                <a:spcPts val="0"/>
              </a:spcBef>
              <a:buSzTx/>
              <a:buNone/>
              <a:defRPr sz="2812">
                <a:solidFill>
                  <a:srgbClr val="858585"/>
                </a:solidFill>
                <a:latin typeface="Marker Felt"/>
                <a:ea typeface="Marker Felt"/>
                <a:cs typeface="Marker Felt"/>
                <a:sym typeface="Marker Felt"/>
              </a:defRPr>
            </a:lvl2pPr>
            <a:lvl3pPr marL="0" indent="321457" algn="ctr">
              <a:spcBef>
                <a:spcPts val="0"/>
              </a:spcBef>
              <a:buSzTx/>
              <a:buNone/>
              <a:defRPr sz="2812">
                <a:solidFill>
                  <a:srgbClr val="858585"/>
                </a:solidFill>
                <a:latin typeface="Marker Felt"/>
                <a:ea typeface="Marker Felt"/>
                <a:cs typeface="Marker Felt"/>
                <a:sym typeface="Marker Felt"/>
              </a:defRPr>
            </a:lvl3pPr>
            <a:lvl4pPr marL="0" indent="482186" algn="ctr">
              <a:spcBef>
                <a:spcPts val="0"/>
              </a:spcBef>
              <a:buSzTx/>
              <a:buNone/>
              <a:defRPr sz="2812">
                <a:solidFill>
                  <a:srgbClr val="858585"/>
                </a:solidFill>
                <a:latin typeface="Marker Felt"/>
                <a:ea typeface="Marker Felt"/>
                <a:cs typeface="Marker Felt"/>
                <a:sym typeface="Marker Felt"/>
              </a:defRPr>
            </a:lvl4pPr>
            <a:lvl5pPr marL="0" indent="642915" algn="ctr">
              <a:spcBef>
                <a:spcPts val="0"/>
              </a:spcBef>
              <a:buSzTx/>
              <a:buNone/>
              <a:defRPr sz="2812">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23"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787622251"/>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5688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622744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spTree>
    <p:extLst>
      <p:ext uri="{BB962C8B-B14F-4D97-AF65-F5344CB8AC3E}">
        <p14:creationId xmlns:p14="http://schemas.microsoft.com/office/powerpoint/2010/main" val="2733238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6" name="图片 5" descr="PPT-0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37" y="-28539"/>
            <a:ext cx="12325193" cy="6932921"/>
          </a:xfrm>
          <a:prstGeom prst="rect">
            <a:avLst/>
          </a:prstGeom>
        </p:spPr>
      </p:pic>
    </p:spTree>
    <p:extLst>
      <p:ext uri="{BB962C8B-B14F-4D97-AF65-F5344CB8AC3E}">
        <p14:creationId xmlns:p14="http://schemas.microsoft.com/office/powerpoint/2010/main" val="91727280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descr="PPT-0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666215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23166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25182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580340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9047086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75314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190625" y="2000250"/>
            <a:ext cx="9810750" cy="2857500"/>
          </a:xfrm>
          <a:prstGeom prst="rect">
            <a:avLst/>
          </a:prstGeom>
        </p:spPr>
        <p:txBody>
          <a:bodyPr/>
          <a:lstStyle>
            <a:lvl1pPr>
              <a:defRPr sz="6679">
                <a:latin typeface="+mj-lt"/>
                <a:ea typeface="+mj-ea"/>
                <a:cs typeface="+mj-cs"/>
                <a:sym typeface="PingFang SC Regular"/>
              </a:defRPr>
            </a:lvl1pPr>
          </a:lstStyle>
          <a:p>
            <a:r>
              <a:rPr lang="zh-CN" altLang="en-US"/>
              <a:t>单击此处编辑母版标题样式</a:t>
            </a:r>
            <a:endParaRPr/>
          </a:p>
        </p:txBody>
      </p:sp>
      <p:sp>
        <p:nvSpPr>
          <p:cNvPr id="31"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655099059"/>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9729439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446457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723316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288201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982989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889" y="2514601"/>
            <a:ext cx="880060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889" y="4777381"/>
            <a:ext cx="880060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9" name="Freeform 8"/>
          <p:cNvSpPr/>
          <p:nvPr/>
        </p:nvSpPr>
        <p:spPr bwMode="auto">
          <a:xfrm>
            <a:off x="-42292" y="4321159"/>
            <a:ext cx="1860631"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564445" y="4529542"/>
            <a:ext cx="779971" cy="365125"/>
          </a:xfrm>
        </p:spPr>
        <p:txBody>
          <a:bodyPr/>
          <a:lstStyle/>
          <a:p>
            <a:pPr>
              <a:defRPr/>
            </a:pPr>
            <a:fld id="{E6A1408D-377C-4FE0-AECC-B4B4C3E50B8D}" type="slidenum">
              <a:rPr lang="en-US" altLang="zh-CN" smtClean="0"/>
              <a:pPr>
                <a:defRPr/>
              </a:pPr>
              <a:t>‹#›</a:t>
            </a:fld>
            <a:endParaRPr lang="en-US" altLang="zh-CN"/>
          </a:p>
        </p:txBody>
      </p:sp>
    </p:spTree>
    <p:extLst>
      <p:ext uri="{BB962C8B-B14F-4D97-AF65-F5344CB8AC3E}">
        <p14:creationId xmlns:p14="http://schemas.microsoft.com/office/powerpoint/2010/main" val="235740159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3602" y="624110"/>
            <a:ext cx="87855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888" y="2133600"/>
            <a:ext cx="8789313"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57FD3BF1-8475-4E38-8F70-494F8805FB71}" type="slidenum">
              <a:rPr lang="en-US" altLang="zh-CN" smtClean="0"/>
              <a:pPr>
                <a:defRPr/>
              </a:pPr>
              <a:t>‹#›</a:t>
            </a:fld>
            <a:endParaRPr lang="en-US" altLang="zh-CN"/>
          </a:p>
        </p:txBody>
      </p:sp>
    </p:spTree>
    <p:extLst>
      <p:ext uri="{BB962C8B-B14F-4D97-AF65-F5344CB8AC3E}">
        <p14:creationId xmlns:p14="http://schemas.microsoft.com/office/powerpoint/2010/main" val="400802568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888" y="2074562"/>
            <a:ext cx="8789313"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888" y="3581400"/>
            <a:ext cx="8789313"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pPr>
              <a:defRPr/>
            </a:pPr>
            <a:fld id="{9B56F4F8-BACC-4F26-B977-83910627E771}" type="slidenum">
              <a:rPr lang="en-US" altLang="zh-CN" smtClean="0"/>
              <a:pPr>
                <a:defRPr/>
              </a:pPr>
              <a:t>‹#›</a:t>
            </a:fld>
            <a:endParaRPr lang="en-US" altLang="zh-CN"/>
          </a:p>
        </p:txBody>
      </p:sp>
    </p:spTree>
    <p:extLst>
      <p:ext uri="{BB962C8B-B14F-4D97-AF65-F5344CB8AC3E}">
        <p14:creationId xmlns:p14="http://schemas.microsoft.com/office/powerpoint/2010/main" val="412850515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889" y="2136707"/>
            <a:ext cx="4263375"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16410" y="2136707"/>
            <a:ext cx="4262791"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9"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681637" y="787784"/>
            <a:ext cx="779971" cy="365125"/>
          </a:xfrm>
        </p:spPr>
        <p:txBody>
          <a:bodyPr/>
          <a:lstStyle/>
          <a:p>
            <a:pPr>
              <a:defRPr/>
            </a:pPr>
            <a:fld id="{432CC9E7-6EAC-4A8C-9D6E-1422153D6CF0}" type="slidenum">
              <a:rPr lang="en-US" altLang="zh-CN" smtClean="0"/>
              <a:pPr>
                <a:defRPr/>
              </a:pPr>
              <a:t>‹#›</a:t>
            </a:fld>
            <a:endParaRPr lang="en-US" altLang="zh-CN"/>
          </a:p>
        </p:txBody>
      </p:sp>
    </p:spTree>
    <p:extLst>
      <p:ext uri="{BB962C8B-B14F-4D97-AF65-F5344CB8AC3E}">
        <p14:creationId xmlns:p14="http://schemas.microsoft.com/office/powerpoint/2010/main" val="137582990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020469" y="2226626"/>
            <a:ext cx="383279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887" y="2802889"/>
            <a:ext cx="4263376"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41540" y="2223398"/>
            <a:ext cx="383098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11620" y="2799661"/>
            <a:ext cx="4260907"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681637" y="787784"/>
            <a:ext cx="779971" cy="365125"/>
          </a:xfrm>
        </p:spPr>
        <p:txBody>
          <a:bodyPr/>
          <a:lstStyle/>
          <a:p>
            <a:pPr>
              <a:defRPr/>
            </a:pPr>
            <a:fld id="{FAF79FAE-D96E-41C8-87F8-1F217CE10D2C}" type="slidenum">
              <a:rPr lang="en-US" altLang="zh-CN" smtClean="0"/>
              <a:pPr>
                <a:defRPr/>
              </a:pPr>
              <a:t>‹#›</a:t>
            </a:fld>
            <a:endParaRPr lang="en-US" altLang="zh-CN"/>
          </a:p>
        </p:txBody>
      </p:sp>
    </p:spTree>
    <p:extLst>
      <p:ext uri="{BB962C8B-B14F-4D97-AF65-F5344CB8AC3E}">
        <p14:creationId xmlns:p14="http://schemas.microsoft.com/office/powerpoint/2010/main" val="4132224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6161485" y="571500"/>
            <a:ext cx="5393531" cy="5393531"/>
          </a:xfrm>
          <a:prstGeom prst="rect">
            <a:avLst/>
          </a:prstGeom>
          <a:ln w="9525">
            <a:round/>
          </a:ln>
        </p:spPr>
        <p:txBody>
          <a:bodyPr lIns="91439" tIns="45719" rIns="91439" bIns="45719" anchor="t">
            <a:noAutofit/>
          </a:bodyPr>
          <a:lstStyle/>
          <a:p>
            <a:r>
              <a:rPr lang="zh-CN" altLang="en-US"/>
              <a:t>单击图标添加图片</a:t>
            </a:r>
            <a:endParaRPr/>
          </a:p>
        </p:txBody>
      </p:sp>
      <p:sp>
        <p:nvSpPr>
          <p:cNvPr id="39" name="标题文本"/>
          <p:cNvSpPr txBox="1">
            <a:spLocks noGrp="1"/>
          </p:cNvSpPr>
          <p:nvPr>
            <p:ph type="title"/>
          </p:nvPr>
        </p:nvSpPr>
        <p:spPr>
          <a:xfrm>
            <a:off x="357187" y="991195"/>
            <a:ext cx="5500688" cy="2321719"/>
          </a:xfrm>
          <a:prstGeom prst="rect">
            <a:avLst/>
          </a:prstGeom>
        </p:spPr>
        <p:txBody>
          <a:bodyPr anchor="b"/>
          <a:lstStyle/>
          <a:p>
            <a:r>
              <a:rPr lang="zh-CN" altLang="en-US"/>
              <a:t>单击此处编辑母版标题样式</a:t>
            </a:r>
            <a:endParaRPr/>
          </a:p>
        </p:txBody>
      </p:sp>
      <p:sp>
        <p:nvSpPr>
          <p:cNvPr id="40" name="正文级别 1…"/>
          <p:cNvSpPr txBox="1">
            <a:spLocks noGrp="1"/>
          </p:cNvSpPr>
          <p:nvPr>
            <p:ph type="body" sz="quarter" idx="1"/>
          </p:nvPr>
        </p:nvSpPr>
        <p:spPr>
          <a:xfrm>
            <a:off x="357187" y="3366492"/>
            <a:ext cx="5500688" cy="2616398"/>
          </a:xfrm>
          <a:prstGeom prst="rect">
            <a:avLst/>
          </a:prstGeom>
        </p:spPr>
        <p:txBody>
          <a:bodyPr anchor="t"/>
          <a:lstStyle>
            <a:lvl1pPr marL="0" indent="0" algn="ctr">
              <a:spcBef>
                <a:spcPts val="0"/>
              </a:spcBef>
              <a:buSzTx/>
              <a:buNone/>
              <a:defRPr sz="2812">
                <a:solidFill>
                  <a:srgbClr val="858585"/>
                </a:solidFill>
                <a:latin typeface="Marker Felt"/>
                <a:ea typeface="Marker Felt"/>
                <a:cs typeface="Marker Felt"/>
                <a:sym typeface="Marker Felt"/>
              </a:defRPr>
            </a:lvl1pPr>
            <a:lvl2pPr marL="0" indent="160729" algn="ctr">
              <a:spcBef>
                <a:spcPts val="0"/>
              </a:spcBef>
              <a:buSzTx/>
              <a:buNone/>
              <a:defRPr sz="2812">
                <a:solidFill>
                  <a:srgbClr val="858585"/>
                </a:solidFill>
                <a:latin typeface="Marker Felt"/>
                <a:ea typeface="Marker Felt"/>
                <a:cs typeface="Marker Felt"/>
                <a:sym typeface="Marker Felt"/>
              </a:defRPr>
            </a:lvl2pPr>
            <a:lvl3pPr marL="0" indent="321457" algn="ctr">
              <a:spcBef>
                <a:spcPts val="0"/>
              </a:spcBef>
              <a:buSzTx/>
              <a:buNone/>
              <a:defRPr sz="2812">
                <a:solidFill>
                  <a:srgbClr val="858585"/>
                </a:solidFill>
                <a:latin typeface="Marker Felt"/>
                <a:ea typeface="Marker Felt"/>
                <a:cs typeface="Marker Felt"/>
                <a:sym typeface="Marker Felt"/>
              </a:defRPr>
            </a:lvl3pPr>
            <a:lvl4pPr marL="0" indent="482186" algn="ctr">
              <a:spcBef>
                <a:spcPts val="0"/>
              </a:spcBef>
              <a:buSzTx/>
              <a:buNone/>
              <a:defRPr sz="2812">
                <a:solidFill>
                  <a:srgbClr val="858585"/>
                </a:solidFill>
                <a:latin typeface="Marker Felt"/>
                <a:ea typeface="Marker Felt"/>
                <a:cs typeface="Marker Felt"/>
                <a:sym typeface="Marker Felt"/>
              </a:defRPr>
            </a:lvl4pPr>
            <a:lvl5pPr marL="0" indent="642915" algn="ctr">
              <a:spcBef>
                <a:spcPts val="0"/>
              </a:spcBef>
              <a:buSzTx/>
              <a:buNone/>
              <a:defRPr sz="2812">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41"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654397330"/>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2593600" y="624110"/>
            <a:ext cx="87856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8"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D73CEE1B-65A7-4CF3-8C8C-43B9C24F1DE5}" type="slidenum">
              <a:rPr lang="en-US" altLang="zh-CN" smtClean="0"/>
              <a:pPr>
                <a:defRPr/>
              </a:pPr>
              <a:t>‹#›</a:t>
            </a:fld>
            <a:endParaRPr lang="en-US" altLang="zh-CN"/>
          </a:p>
        </p:txBody>
      </p:sp>
    </p:spTree>
    <p:extLst>
      <p:ext uri="{BB962C8B-B14F-4D97-AF65-F5344CB8AC3E}">
        <p14:creationId xmlns:p14="http://schemas.microsoft.com/office/powerpoint/2010/main" val="304462842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6"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7B0188CA-05F5-401C-9855-35DB2DE74A80}" type="slidenum">
              <a:rPr lang="en-US" altLang="zh-CN" smtClean="0"/>
              <a:pPr>
                <a:defRPr/>
              </a:pPr>
              <a:t>‹#›</a:t>
            </a:fld>
            <a:endParaRPr lang="en-US" altLang="zh-CN"/>
          </a:p>
        </p:txBody>
      </p:sp>
    </p:spTree>
    <p:extLst>
      <p:ext uri="{BB962C8B-B14F-4D97-AF65-F5344CB8AC3E}">
        <p14:creationId xmlns:p14="http://schemas.microsoft.com/office/powerpoint/2010/main" val="50330841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887" y="446088"/>
            <a:ext cx="3506112"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4659" y="446090"/>
            <a:ext cx="5054541"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887" y="1598613"/>
            <a:ext cx="3506112"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E583D93B-836F-48E5-9611-471C12FD93B2}" type="slidenum">
              <a:rPr lang="en-US" altLang="zh-CN" smtClean="0"/>
              <a:pPr>
                <a:defRPr/>
              </a:pPr>
              <a:t>‹#›</a:t>
            </a:fld>
            <a:endParaRPr lang="en-US" altLang="zh-CN"/>
          </a:p>
        </p:txBody>
      </p:sp>
    </p:spTree>
    <p:extLst>
      <p:ext uri="{BB962C8B-B14F-4D97-AF65-F5344CB8AC3E}">
        <p14:creationId xmlns:p14="http://schemas.microsoft.com/office/powerpoint/2010/main" val="117686933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888" y="4800600"/>
            <a:ext cx="8789313"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888" y="634965"/>
            <a:ext cx="8789313"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888" y="5367338"/>
            <a:ext cx="8789313"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1938DD06-B71D-4D41-875E-576FF20741BC}" type="slidenum">
              <a:rPr lang="en-US" altLang="zh-CN" smtClean="0"/>
              <a:pPr>
                <a:defRPr/>
              </a:pPr>
              <a:t>‹#›</a:t>
            </a:fld>
            <a:endParaRPr lang="en-US" altLang="zh-CN"/>
          </a:p>
        </p:txBody>
      </p:sp>
    </p:spTree>
    <p:extLst>
      <p:ext uri="{BB962C8B-B14F-4D97-AF65-F5344CB8AC3E}">
        <p14:creationId xmlns:p14="http://schemas.microsoft.com/office/powerpoint/2010/main" val="23559460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888" y="609600"/>
            <a:ext cx="8789313"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888" y="4354046"/>
            <a:ext cx="878931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179546393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917498" y="609600"/>
            <a:ext cx="814611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21296" y="3505200"/>
            <a:ext cx="7538517"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888" y="4354046"/>
            <a:ext cx="878931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9"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pPr>
              <a:defRPr/>
            </a:pPr>
            <a:fld id="{750442CF-3D88-497E-90CF-8D65CA5A67B2}" type="slidenum">
              <a:rPr lang="en-US" altLang="zh-CN" smtClean="0"/>
              <a:pPr>
                <a:defRPr/>
              </a:pPr>
              <a:t>‹#›</a:t>
            </a:fld>
            <a:endParaRPr lang="en-US" altLang="zh-CN"/>
          </a:p>
        </p:txBody>
      </p:sp>
      <p:sp>
        <p:nvSpPr>
          <p:cNvPr id="14" name="TextBox 13"/>
          <p:cNvSpPr txBox="1"/>
          <p:nvPr/>
        </p:nvSpPr>
        <p:spPr>
          <a:xfrm>
            <a:off x="2411089" y="648005"/>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0892711" y="2905306"/>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3288202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888" y="2438402"/>
            <a:ext cx="8789313"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888" y="5181600"/>
            <a:ext cx="878931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79213029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917498" y="609600"/>
            <a:ext cx="814611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887" y="4343400"/>
            <a:ext cx="8917723"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887" y="5181600"/>
            <a:ext cx="891772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2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750442CF-3D88-497E-90CF-8D65CA5A67B2}" type="slidenum">
              <a:rPr lang="en-US" altLang="zh-CN" smtClean="0"/>
              <a:pPr>
                <a:defRPr/>
              </a:pPr>
              <a:t>‹#›</a:t>
            </a:fld>
            <a:endParaRPr lang="en-US" altLang="zh-CN"/>
          </a:p>
        </p:txBody>
      </p:sp>
      <p:sp>
        <p:nvSpPr>
          <p:cNvPr id="11" name="TextBox 10"/>
          <p:cNvSpPr txBox="1"/>
          <p:nvPr/>
        </p:nvSpPr>
        <p:spPr>
          <a:xfrm>
            <a:off x="2411089" y="648005"/>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10892711" y="2905306"/>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28334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888" y="627407"/>
            <a:ext cx="8789312"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888" y="4343400"/>
            <a:ext cx="8789313"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888" y="5181600"/>
            <a:ext cx="878931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29665478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37DD3A6D-9A29-47EC-A4D5-AFDAD1728955}" type="slidenum">
              <a:rPr lang="en-US" altLang="zh-CN" smtClean="0"/>
              <a:pPr>
                <a:defRPr/>
              </a:pPr>
              <a:t>‹#›</a:t>
            </a:fld>
            <a:endParaRPr lang="en-US" altLang="zh-CN"/>
          </a:p>
        </p:txBody>
      </p:sp>
    </p:spTree>
    <p:extLst>
      <p:ext uri="{BB962C8B-B14F-4D97-AF65-F5344CB8AC3E}">
        <p14:creationId xmlns:p14="http://schemas.microsoft.com/office/powerpoint/2010/main" val="138599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49"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1409389260"/>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1380" y="627407"/>
            <a:ext cx="2208176"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888" y="627407"/>
            <a:ext cx="6288464"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7796427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2024/9/9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05263799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2024/9/9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40172655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2024/9/9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16159691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89E11A7-39EE-3340-9CFE-365E4C287B57}" type="datetimeFigureOut">
              <a:rPr kumimoji="1" lang="zh-CN" altLang="en-US" smtClean="0"/>
              <a:t>2024/9/9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24018124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89E11A7-39EE-3340-9CFE-365E4C287B57}" type="datetimeFigureOut">
              <a:rPr kumimoji="1" lang="zh-CN" altLang="en-US" smtClean="0"/>
              <a:t>2024/9/9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10257141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89E11A7-39EE-3340-9CFE-365E4C287B57}" type="datetimeFigureOut">
              <a:rPr kumimoji="1" lang="zh-CN" altLang="en-US" smtClean="0"/>
              <a:t>2024/9/9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9935262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9E11A7-39EE-3340-9CFE-365E4C287B57}" type="datetimeFigureOut">
              <a:rPr kumimoji="1" lang="zh-CN" altLang="en-US" smtClean="0"/>
              <a:t>2024/9/9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42546932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89E11A7-39EE-3340-9CFE-365E4C287B57}" type="datetimeFigureOut">
              <a:rPr kumimoji="1" lang="zh-CN" altLang="en-US" smtClean="0"/>
              <a:t>2024/9/9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217344444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89E11A7-39EE-3340-9CFE-365E4C287B57}" type="datetimeFigureOut">
              <a:rPr kumimoji="1" lang="zh-CN" altLang="en-US" smtClean="0"/>
              <a:t>2024/9/9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4169894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57" name="正文级别 1…"/>
          <p:cNvSpPr txBox="1">
            <a:spLocks noGrp="1"/>
          </p:cNvSpPr>
          <p:nvPr>
            <p:ph type="body" idx="1"/>
          </p:nvPr>
        </p:nvSpPr>
        <p:spPr>
          <a:xfrm>
            <a:off x="1190625" y="1946672"/>
            <a:ext cx="9810750" cy="401835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58"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948018099"/>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2024/9/9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169929182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2024/9/9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329352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cxnSp>
        <p:nvCxnSpPr>
          <p:cNvPr id="10" name="Google Shape;10;p2"/>
          <p:cNvCxnSpPr/>
          <p:nvPr/>
        </p:nvCxnSpPr>
        <p:spPr>
          <a:xfrm>
            <a:off x="9343647" y="4235851"/>
            <a:ext cx="7496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2100047" y="4211003"/>
            <a:ext cx="7496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338859" y="1362700"/>
            <a:ext cx="9515557" cy="2032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338868" y="5292133"/>
            <a:ext cx="9515557" cy="2032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338867" y="2335685"/>
            <a:ext cx="9515600" cy="13632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7200"/>
            </a:lvl1pPr>
            <a:lvl2pPr lvl="1" algn="ctr">
              <a:spcBef>
                <a:spcPts val="0"/>
              </a:spcBef>
              <a:spcAft>
                <a:spcPts val="0"/>
              </a:spcAft>
              <a:buSzPts val="5400"/>
              <a:buNone/>
              <a:defRPr sz="7200"/>
            </a:lvl2pPr>
            <a:lvl3pPr lvl="2" algn="ctr">
              <a:spcBef>
                <a:spcPts val="0"/>
              </a:spcBef>
              <a:spcAft>
                <a:spcPts val="0"/>
              </a:spcAft>
              <a:buSzPts val="5400"/>
              <a:buNone/>
              <a:defRPr sz="7200"/>
            </a:lvl3pPr>
            <a:lvl4pPr lvl="3" algn="ctr">
              <a:spcBef>
                <a:spcPts val="0"/>
              </a:spcBef>
              <a:spcAft>
                <a:spcPts val="0"/>
              </a:spcAft>
              <a:buSzPts val="5400"/>
              <a:buNone/>
              <a:defRPr sz="7200"/>
            </a:lvl4pPr>
            <a:lvl5pPr lvl="4" algn="ctr">
              <a:spcBef>
                <a:spcPts val="0"/>
              </a:spcBef>
              <a:spcAft>
                <a:spcPts val="0"/>
              </a:spcAft>
              <a:buSzPts val="5400"/>
              <a:buNone/>
              <a:defRPr sz="7200"/>
            </a:lvl5pPr>
            <a:lvl6pPr lvl="5" algn="ctr">
              <a:spcBef>
                <a:spcPts val="0"/>
              </a:spcBef>
              <a:spcAft>
                <a:spcPts val="0"/>
              </a:spcAft>
              <a:buSzPts val="5400"/>
              <a:buNone/>
              <a:defRPr sz="7200"/>
            </a:lvl6pPr>
            <a:lvl7pPr lvl="6" algn="ctr">
              <a:spcBef>
                <a:spcPts val="0"/>
              </a:spcBef>
              <a:spcAft>
                <a:spcPts val="0"/>
              </a:spcAft>
              <a:buSzPts val="5400"/>
              <a:buNone/>
              <a:defRPr sz="7200"/>
            </a:lvl7pPr>
            <a:lvl8pPr lvl="7" algn="ctr">
              <a:spcBef>
                <a:spcPts val="0"/>
              </a:spcBef>
              <a:spcAft>
                <a:spcPts val="0"/>
              </a:spcAft>
              <a:buSzPts val="5400"/>
              <a:buNone/>
              <a:defRPr sz="7200"/>
            </a:lvl8pPr>
            <a:lvl9pPr lvl="8" algn="ctr">
              <a:spcBef>
                <a:spcPts val="0"/>
              </a:spcBef>
              <a:spcAft>
                <a:spcPts val="0"/>
              </a:spcAft>
              <a:buSzPts val="5400"/>
              <a:buNone/>
              <a:defRPr sz="7200"/>
            </a:lvl9pPr>
          </a:lstStyle>
          <a:p>
            <a:r>
              <a:rPr lang="zh-CN" altLang="en-US"/>
              <a:t>单击此处编辑母版标题样式</a:t>
            </a:r>
            <a:endParaRPr dirty="0"/>
          </a:p>
        </p:txBody>
      </p:sp>
      <p:sp>
        <p:nvSpPr>
          <p:cNvPr id="19" name="Google Shape;19;p2"/>
          <p:cNvSpPr txBox="1">
            <a:spLocks noGrp="1"/>
          </p:cNvSpPr>
          <p:nvPr>
            <p:ph type="subTitle" idx="1"/>
          </p:nvPr>
        </p:nvSpPr>
        <p:spPr>
          <a:xfrm>
            <a:off x="2849633" y="3800052"/>
            <a:ext cx="6494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a:r>
              <a:rPr lang="zh-CN" altLang="en-US"/>
              <a:t>单击此处编辑母版副标题样式</a:t>
            </a:r>
            <a:endParaRPr/>
          </a:p>
        </p:txBody>
      </p:sp>
      <p:sp>
        <p:nvSpPr>
          <p:cNvPr id="20" name="Google Shape;2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74231444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21"/>
        <p:cNvGrpSpPr/>
        <p:nvPr/>
      </p:nvGrpSpPr>
      <p:grpSpPr>
        <a:xfrm>
          <a:off x="0" y="0"/>
          <a:ext cx="0" cy="0"/>
          <a:chOff x="0" y="0"/>
          <a:chExt cx="0" cy="0"/>
        </a:xfrm>
      </p:grpSpPr>
      <p:sp>
        <p:nvSpPr>
          <p:cNvPr id="22" name="Google Shape;22;p3"/>
          <p:cNvSpPr/>
          <p:nvPr/>
        </p:nvSpPr>
        <p:spPr>
          <a:xfrm>
            <a:off x="-67" y="3429200"/>
            <a:ext cx="12192000" cy="342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3" name="Google Shape;23;p3"/>
          <p:cNvSpPr txBox="1">
            <a:spLocks noGrp="1"/>
          </p:cNvSpPr>
          <p:nvPr>
            <p:ph type="title"/>
          </p:nvPr>
        </p:nvSpPr>
        <p:spPr>
          <a:xfrm>
            <a:off x="415600" y="1086400"/>
            <a:ext cx="11428400" cy="125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r>
              <a:rPr lang="zh-CN" altLang="en-US"/>
              <a:t>单击此处编辑母版标题样式</a:t>
            </a:r>
            <a:endParaRPr/>
          </a:p>
        </p:txBody>
      </p:sp>
      <p:sp>
        <p:nvSpPr>
          <p:cNvPr id="24" name="Google Shape;24;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1450777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zh-CN" altLang="en-US"/>
              <a:t>单击此处编辑母版标题样式</a:t>
            </a:r>
            <a:endParaRPr dirty="0"/>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2400"/>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zh-CN" altLang="en-US"/>
              <a:t>单击此处编辑母版文本样式</a:t>
            </a: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5472638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zh-CN" altLang="en-US"/>
              <a:t>单击此处编辑母版标题样式</a:t>
            </a:r>
            <a:endParaRPr/>
          </a:p>
        </p:txBody>
      </p:sp>
      <p:sp>
        <p:nvSpPr>
          <p:cNvPr id="32" name="Google Shape;32;p5"/>
          <p:cNvSpPr txBox="1">
            <a:spLocks noGrp="1"/>
          </p:cNvSpPr>
          <p:nvPr>
            <p:ph type="body" idx="1"/>
          </p:nvPr>
        </p:nvSpPr>
        <p:spPr>
          <a:xfrm>
            <a:off x="415600" y="1688233"/>
            <a:ext cx="5333200" cy="440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zh-CN" altLang="en-US"/>
              <a:t>单击此处编辑母版文本样式</a:t>
            </a:r>
          </a:p>
        </p:txBody>
      </p:sp>
      <p:sp>
        <p:nvSpPr>
          <p:cNvPr id="33" name="Google Shape;33;p5"/>
          <p:cNvSpPr txBox="1">
            <a:spLocks noGrp="1"/>
          </p:cNvSpPr>
          <p:nvPr>
            <p:ph type="body" idx="2"/>
          </p:nvPr>
        </p:nvSpPr>
        <p:spPr>
          <a:xfrm>
            <a:off x="6443200" y="1688233"/>
            <a:ext cx="5333200" cy="440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zh-CN" altLang="en-US"/>
              <a:t>单击此处编辑母版文本样式</a:t>
            </a:r>
          </a:p>
        </p:txBody>
      </p:sp>
      <p:sp>
        <p:nvSpPr>
          <p:cNvPr id="34" name="Google Shape;3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428399058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zh-CN" altLang="en-US"/>
              <a:t>单击此处编辑母版标题样式</a:t>
            </a:r>
            <a:endParaRPr/>
          </a:p>
        </p:txBody>
      </p:sp>
      <p:sp>
        <p:nvSpPr>
          <p:cNvPr id="37" name="Google Shape;3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24261060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zh-CN" altLang="en-US"/>
              <a:t>单击此处编辑母版标题样式</a:t>
            </a:r>
            <a:endParaRPr/>
          </a:p>
        </p:txBody>
      </p:sp>
      <p:sp>
        <p:nvSpPr>
          <p:cNvPr id="40" name="Google Shape;4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zh-CN" altLang="en-US"/>
              <a:t>单击此处编辑母版文本样式</a:t>
            </a:r>
          </a:p>
        </p:txBody>
      </p:sp>
      <p:sp>
        <p:nvSpPr>
          <p:cNvPr id="41" name="Google Shape;4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32423844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Main point" preserve="1">
  <p:cSld name="Main 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653667" y="701800"/>
            <a:ext cx="74848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7200" b="0">
                <a:solidFill>
                  <a:schemeClr val="dk2"/>
                </a:solidFill>
              </a:defRPr>
            </a:lvl1pPr>
            <a:lvl2pPr lvl="1">
              <a:spcBef>
                <a:spcPts val="0"/>
              </a:spcBef>
              <a:spcAft>
                <a:spcPts val="0"/>
              </a:spcAft>
              <a:buClr>
                <a:schemeClr val="dk2"/>
              </a:buClr>
              <a:buSzPts val="5400"/>
              <a:buNone/>
              <a:defRPr sz="7200" b="0">
                <a:solidFill>
                  <a:schemeClr val="dk2"/>
                </a:solidFill>
              </a:defRPr>
            </a:lvl2pPr>
            <a:lvl3pPr lvl="2">
              <a:spcBef>
                <a:spcPts val="0"/>
              </a:spcBef>
              <a:spcAft>
                <a:spcPts val="0"/>
              </a:spcAft>
              <a:buClr>
                <a:schemeClr val="dk2"/>
              </a:buClr>
              <a:buSzPts val="5400"/>
              <a:buNone/>
              <a:defRPr sz="7200" b="0">
                <a:solidFill>
                  <a:schemeClr val="dk2"/>
                </a:solidFill>
              </a:defRPr>
            </a:lvl3pPr>
            <a:lvl4pPr lvl="3">
              <a:spcBef>
                <a:spcPts val="0"/>
              </a:spcBef>
              <a:spcAft>
                <a:spcPts val="0"/>
              </a:spcAft>
              <a:buClr>
                <a:schemeClr val="dk2"/>
              </a:buClr>
              <a:buSzPts val="5400"/>
              <a:buNone/>
              <a:defRPr sz="7200" b="0">
                <a:solidFill>
                  <a:schemeClr val="dk2"/>
                </a:solidFill>
              </a:defRPr>
            </a:lvl4pPr>
            <a:lvl5pPr lvl="4">
              <a:spcBef>
                <a:spcPts val="0"/>
              </a:spcBef>
              <a:spcAft>
                <a:spcPts val="0"/>
              </a:spcAft>
              <a:buClr>
                <a:schemeClr val="dk2"/>
              </a:buClr>
              <a:buSzPts val="5400"/>
              <a:buNone/>
              <a:defRPr sz="7200" b="0">
                <a:solidFill>
                  <a:schemeClr val="dk2"/>
                </a:solidFill>
              </a:defRPr>
            </a:lvl5pPr>
            <a:lvl6pPr lvl="5">
              <a:spcBef>
                <a:spcPts val="0"/>
              </a:spcBef>
              <a:spcAft>
                <a:spcPts val="0"/>
              </a:spcAft>
              <a:buClr>
                <a:schemeClr val="dk2"/>
              </a:buClr>
              <a:buSzPts val="5400"/>
              <a:buNone/>
              <a:defRPr sz="7200" b="0">
                <a:solidFill>
                  <a:schemeClr val="dk2"/>
                </a:solidFill>
              </a:defRPr>
            </a:lvl6pPr>
            <a:lvl7pPr lvl="6">
              <a:spcBef>
                <a:spcPts val="0"/>
              </a:spcBef>
              <a:spcAft>
                <a:spcPts val="0"/>
              </a:spcAft>
              <a:buClr>
                <a:schemeClr val="dk2"/>
              </a:buClr>
              <a:buSzPts val="5400"/>
              <a:buNone/>
              <a:defRPr sz="7200" b="0">
                <a:solidFill>
                  <a:schemeClr val="dk2"/>
                </a:solidFill>
              </a:defRPr>
            </a:lvl7pPr>
            <a:lvl8pPr lvl="7">
              <a:spcBef>
                <a:spcPts val="0"/>
              </a:spcBef>
              <a:spcAft>
                <a:spcPts val="0"/>
              </a:spcAft>
              <a:buClr>
                <a:schemeClr val="dk2"/>
              </a:buClr>
              <a:buSzPts val="5400"/>
              <a:buNone/>
              <a:defRPr sz="7200" b="0">
                <a:solidFill>
                  <a:schemeClr val="dk2"/>
                </a:solidFill>
              </a:defRPr>
            </a:lvl8pPr>
            <a:lvl9pPr lvl="8">
              <a:spcBef>
                <a:spcPts val="0"/>
              </a:spcBef>
              <a:spcAft>
                <a:spcPts val="0"/>
              </a:spcAft>
              <a:buClr>
                <a:schemeClr val="dk2"/>
              </a:buClr>
              <a:buSzPts val="5400"/>
              <a:buNone/>
              <a:defRPr sz="7200" b="0">
                <a:solidFill>
                  <a:schemeClr val="dk2"/>
                </a:solidFill>
              </a:defRPr>
            </a:lvl9pPr>
          </a:lstStyle>
          <a:p>
            <a:r>
              <a:rPr lang="zh-CN" altLang="en-US"/>
              <a:t>单击此处编辑母版标题样式</a:t>
            </a:r>
            <a:endParaRPr/>
          </a:p>
        </p:txBody>
      </p:sp>
      <p:sp>
        <p:nvSpPr>
          <p:cNvPr id="44" name="Google Shape;4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47683464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45"/>
        <p:cNvGrpSpPr/>
        <p:nvPr/>
      </p:nvGrpSpPr>
      <p:grpSpPr>
        <a:xfrm>
          <a:off x="0" y="0"/>
          <a:ext cx="0" cy="0"/>
          <a:chOff x="0" y="0"/>
          <a:chExt cx="0" cy="0"/>
        </a:xfrm>
      </p:grpSpPr>
      <p:sp>
        <p:nvSpPr>
          <p:cNvPr id="46" name="Google Shape;46;p9"/>
          <p:cNvSpPr/>
          <p:nvPr/>
        </p:nvSpPr>
        <p:spPr>
          <a:xfrm>
            <a:off x="6096000" y="0"/>
            <a:ext cx="6096000" cy="685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cxnSp>
        <p:nvCxnSpPr>
          <p:cNvPr id="47" name="Google Shape;47;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354000" y="1386233"/>
            <a:ext cx="5393600" cy="2234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zh-CN" altLang="en-US"/>
              <a:t>单击此处编辑母版标题样式</a:t>
            </a:r>
            <a:endParaRPr/>
          </a:p>
        </p:txBody>
      </p:sp>
      <p:sp>
        <p:nvSpPr>
          <p:cNvPr id="49" name="Google Shape;49;p9"/>
          <p:cNvSpPr txBox="1">
            <a:spLocks noGrp="1"/>
          </p:cNvSpPr>
          <p:nvPr>
            <p:ph type="subTitle" idx="1"/>
          </p:nvPr>
        </p:nvSpPr>
        <p:spPr>
          <a:xfrm>
            <a:off x="354000" y="36358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zh-CN" altLang="en-US"/>
              <a:t>单击此处编辑母版副标题样式</a:t>
            </a:r>
            <a:endParaRPr/>
          </a:p>
        </p:txBody>
      </p:sp>
      <p:sp>
        <p:nvSpPr>
          <p:cNvPr id="50" name="Google Shape;50;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zh-CN" altLang="en-US"/>
              <a:t>单击此处编辑母版文本样式</a:t>
            </a:r>
          </a:p>
        </p:txBody>
      </p:sp>
      <p:sp>
        <p:nvSpPr>
          <p:cNvPr id="51" name="Google Shape;5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649985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6822281" y="1812726"/>
            <a:ext cx="4179094" cy="4179094"/>
          </a:xfrm>
          <a:prstGeom prst="rect">
            <a:avLst/>
          </a:prstGeom>
          <a:ln w="9525">
            <a:round/>
          </a:ln>
        </p:spPr>
        <p:txBody>
          <a:bodyPr lIns="91439" tIns="45719" rIns="91439" bIns="45719" anchor="t">
            <a:noAutofit/>
          </a:bodyPr>
          <a:lstStyle/>
          <a:p>
            <a:r>
              <a:rPr lang="zh-CN" altLang="en-US"/>
              <a:t>单击图标添加图片</a:t>
            </a:r>
            <a:endParaRPr/>
          </a:p>
        </p:txBody>
      </p:sp>
      <p:sp>
        <p:nvSpPr>
          <p:cNvPr id="6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67" name="正文级别 1…"/>
          <p:cNvSpPr txBox="1">
            <a:spLocks noGrp="1"/>
          </p:cNvSpPr>
          <p:nvPr>
            <p:ph type="body" sz="half" idx="1"/>
          </p:nvPr>
        </p:nvSpPr>
        <p:spPr>
          <a:xfrm>
            <a:off x="1190625" y="1946672"/>
            <a:ext cx="5119688" cy="4018359"/>
          </a:xfrm>
          <a:prstGeom prst="rect">
            <a:avLst/>
          </a:prstGeom>
        </p:spPr>
        <p:txBody>
          <a:bodyPr/>
          <a:lstStyle>
            <a:lvl1pPr marL="312528" indent="-312528">
              <a:spcBef>
                <a:spcPts val="2672"/>
              </a:spcBef>
              <a:buSzPct val="50000"/>
              <a:buBlip>
                <a:blip r:embed="rId2"/>
              </a:buBlip>
              <a:defRPr sz="2531">
                <a:solidFill>
                  <a:srgbClr val="858585"/>
                </a:solidFill>
                <a:latin typeface="Marker Felt"/>
                <a:ea typeface="Marker Felt"/>
                <a:cs typeface="Marker Felt"/>
                <a:sym typeface="Marker Felt"/>
              </a:defRPr>
            </a:lvl1pPr>
            <a:lvl2pPr marL="625056" indent="-312528">
              <a:spcBef>
                <a:spcPts val="2672"/>
              </a:spcBef>
              <a:buSzPct val="50000"/>
              <a:buBlip>
                <a:blip r:embed="rId2"/>
              </a:buBlip>
              <a:defRPr sz="2531">
                <a:solidFill>
                  <a:srgbClr val="858585"/>
                </a:solidFill>
                <a:latin typeface="Marker Felt"/>
                <a:ea typeface="Marker Felt"/>
                <a:cs typeface="Marker Felt"/>
                <a:sym typeface="Marker Felt"/>
              </a:defRPr>
            </a:lvl2pPr>
            <a:lvl3pPr marL="937584" indent="-312528">
              <a:spcBef>
                <a:spcPts val="2672"/>
              </a:spcBef>
              <a:buSzPct val="50000"/>
              <a:buBlip>
                <a:blip r:embed="rId2"/>
              </a:buBlip>
              <a:defRPr sz="2531">
                <a:solidFill>
                  <a:srgbClr val="858585"/>
                </a:solidFill>
                <a:latin typeface="Marker Felt"/>
                <a:ea typeface="Marker Felt"/>
                <a:cs typeface="Marker Felt"/>
                <a:sym typeface="Marker Felt"/>
              </a:defRPr>
            </a:lvl3pPr>
            <a:lvl4pPr marL="1250112" indent="-312528">
              <a:spcBef>
                <a:spcPts val="2672"/>
              </a:spcBef>
              <a:buSzPct val="50000"/>
              <a:buBlip>
                <a:blip r:embed="rId2"/>
              </a:buBlip>
              <a:defRPr sz="2531">
                <a:solidFill>
                  <a:srgbClr val="858585"/>
                </a:solidFill>
                <a:latin typeface="Marker Felt"/>
                <a:ea typeface="Marker Felt"/>
                <a:cs typeface="Marker Felt"/>
                <a:sym typeface="Marker Felt"/>
              </a:defRPr>
            </a:lvl4pPr>
            <a:lvl5pPr marL="1562640" indent="-312528">
              <a:spcBef>
                <a:spcPts val="2672"/>
              </a:spcBef>
              <a:buSzPct val="50000"/>
              <a:buBlip>
                <a:blip r:embed="rId2"/>
              </a:buBlip>
              <a:defRPr sz="2531">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68"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579840035"/>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415600" y="5640967"/>
            <a:ext cx="7998400" cy="7984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400"/>
              <a:buFont typeface="PT Sans Narrow"/>
              <a:buNone/>
              <a:defRPr sz="3200">
                <a:latin typeface="PT Sans Narrow"/>
                <a:ea typeface="PT Sans Narrow"/>
                <a:cs typeface="PT Sans Narrow"/>
                <a:sym typeface="PT Sans Narrow"/>
              </a:defRPr>
            </a:lvl1pPr>
          </a:lstStyle>
          <a:p>
            <a:pPr lvl="0"/>
            <a:r>
              <a:rPr lang="zh-CN" altLang="en-US"/>
              <a:t>单击此处编辑母版文本样式</a:t>
            </a:r>
          </a:p>
        </p:txBody>
      </p:sp>
      <p:sp>
        <p:nvSpPr>
          <p:cNvPr id="54" name="Google Shape;5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15154893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55"/>
        <p:cNvGrpSpPr/>
        <p:nvPr/>
      </p:nvGrpSpPr>
      <p:grpSpPr>
        <a:xfrm>
          <a:off x="0" y="0"/>
          <a:ext cx="0" cy="0"/>
          <a:chOff x="0" y="0"/>
          <a:chExt cx="0" cy="0"/>
        </a:xfrm>
      </p:grpSpPr>
      <p:sp>
        <p:nvSpPr>
          <p:cNvPr id="56" name="Google Shape;56;p11"/>
          <p:cNvSpPr/>
          <p:nvPr/>
        </p:nvSpPr>
        <p:spPr>
          <a:xfrm>
            <a:off x="-10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57" name="Google Shape;57;p11"/>
          <p:cNvSpPr txBox="1">
            <a:spLocks noGrp="1"/>
          </p:cNvSpPr>
          <p:nvPr>
            <p:ph type="title" hasCustomPrompt="1"/>
          </p:nvPr>
        </p:nvSpPr>
        <p:spPr>
          <a:xfrm>
            <a:off x="415600" y="1739800"/>
            <a:ext cx="11360800" cy="2051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7333">
                <a:solidFill>
                  <a:schemeClr val="accent3"/>
                </a:solidFill>
              </a:defRPr>
            </a:lvl1pPr>
            <a:lvl2pPr lvl="1" algn="ctr">
              <a:spcBef>
                <a:spcPts val="0"/>
              </a:spcBef>
              <a:spcAft>
                <a:spcPts val="0"/>
              </a:spcAft>
              <a:buClr>
                <a:schemeClr val="accent3"/>
              </a:buClr>
              <a:buSzPts val="13000"/>
              <a:buNone/>
              <a:defRPr sz="17333">
                <a:solidFill>
                  <a:schemeClr val="accent3"/>
                </a:solidFill>
              </a:defRPr>
            </a:lvl2pPr>
            <a:lvl3pPr lvl="2" algn="ctr">
              <a:spcBef>
                <a:spcPts val="0"/>
              </a:spcBef>
              <a:spcAft>
                <a:spcPts val="0"/>
              </a:spcAft>
              <a:buClr>
                <a:schemeClr val="accent3"/>
              </a:buClr>
              <a:buSzPts val="13000"/>
              <a:buNone/>
              <a:defRPr sz="17333">
                <a:solidFill>
                  <a:schemeClr val="accent3"/>
                </a:solidFill>
              </a:defRPr>
            </a:lvl3pPr>
            <a:lvl4pPr lvl="3" algn="ctr">
              <a:spcBef>
                <a:spcPts val="0"/>
              </a:spcBef>
              <a:spcAft>
                <a:spcPts val="0"/>
              </a:spcAft>
              <a:buClr>
                <a:schemeClr val="accent3"/>
              </a:buClr>
              <a:buSzPts val="13000"/>
              <a:buNone/>
              <a:defRPr sz="17333">
                <a:solidFill>
                  <a:schemeClr val="accent3"/>
                </a:solidFill>
              </a:defRPr>
            </a:lvl4pPr>
            <a:lvl5pPr lvl="4" algn="ctr">
              <a:spcBef>
                <a:spcPts val="0"/>
              </a:spcBef>
              <a:spcAft>
                <a:spcPts val="0"/>
              </a:spcAft>
              <a:buClr>
                <a:schemeClr val="accent3"/>
              </a:buClr>
              <a:buSzPts val="13000"/>
              <a:buNone/>
              <a:defRPr sz="17333">
                <a:solidFill>
                  <a:schemeClr val="accent3"/>
                </a:solidFill>
              </a:defRPr>
            </a:lvl5pPr>
            <a:lvl6pPr lvl="5" algn="ctr">
              <a:spcBef>
                <a:spcPts val="0"/>
              </a:spcBef>
              <a:spcAft>
                <a:spcPts val="0"/>
              </a:spcAft>
              <a:buClr>
                <a:schemeClr val="accent3"/>
              </a:buClr>
              <a:buSzPts val="13000"/>
              <a:buNone/>
              <a:defRPr sz="17333">
                <a:solidFill>
                  <a:schemeClr val="accent3"/>
                </a:solidFill>
              </a:defRPr>
            </a:lvl6pPr>
            <a:lvl7pPr lvl="6" algn="ctr">
              <a:spcBef>
                <a:spcPts val="0"/>
              </a:spcBef>
              <a:spcAft>
                <a:spcPts val="0"/>
              </a:spcAft>
              <a:buClr>
                <a:schemeClr val="accent3"/>
              </a:buClr>
              <a:buSzPts val="13000"/>
              <a:buNone/>
              <a:defRPr sz="17333">
                <a:solidFill>
                  <a:schemeClr val="accent3"/>
                </a:solidFill>
              </a:defRPr>
            </a:lvl7pPr>
            <a:lvl8pPr lvl="7" algn="ctr">
              <a:spcBef>
                <a:spcPts val="0"/>
              </a:spcBef>
              <a:spcAft>
                <a:spcPts val="0"/>
              </a:spcAft>
              <a:buClr>
                <a:schemeClr val="accent3"/>
              </a:buClr>
              <a:buSzPts val="13000"/>
              <a:buNone/>
              <a:defRPr sz="17333">
                <a:solidFill>
                  <a:schemeClr val="accent3"/>
                </a:solidFill>
              </a:defRPr>
            </a:lvl8pPr>
            <a:lvl9pPr lvl="8" algn="ctr">
              <a:spcBef>
                <a:spcPts val="0"/>
              </a:spcBef>
              <a:spcAft>
                <a:spcPts val="0"/>
              </a:spcAft>
              <a:buClr>
                <a:schemeClr val="accent3"/>
              </a:buClr>
              <a:buSzPts val="13000"/>
              <a:buNone/>
              <a:defRPr sz="17333">
                <a:solidFill>
                  <a:schemeClr val="accent3"/>
                </a:solidFill>
              </a:defRPr>
            </a:lvl9pPr>
          </a:lstStyle>
          <a:p>
            <a:r>
              <a:t>xx%</a:t>
            </a:r>
          </a:p>
        </p:txBody>
      </p:sp>
      <p:sp>
        <p:nvSpPr>
          <p:cNvPr id="58" name="Google Shape;58;p11"/>
          <p:cNvSpPr txBox="1">
            <a:spLocks noGrp="1"/>
          </p:cNvSpPr>
          <p:nvPr>
            <p:ph type="body" idx="1"/>
          </p:nvPr>
        </p:nvSpPr>
        <p:spPr>
          <a:xfrm>
            <a:off x="415600" y="3994200"/>
            <a:ext cx="11360800" cy="14288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zh-CN" altLang="en-US"/>
              <a:t>单击此处编辑母版文本样式</a:t>
            </a:r>
          </a:p>
        </p:txBody>
      </p:sp>
      <p:sp>
        <p:nvSpPr>
          <p:cNvPr id="59" name="Google Shape;59;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61336079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6577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76"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3607635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155448"/>
            <a:ext cx="10972801" cy="1252728"/>
          </a:xfrm>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2024/9/9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3716316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rot="21600000">
            <a:off x="6622071" y="332680"/>
            <a:ext cx="5207001" cy="2928938"/>
          </a:xfrm>
          <a:prstGeom prst="rect">
            <a:avLst/>
          </a:prstGeom>
          <a:ln w="9525">
            <a:round/>
          </a:ln>
        </p:spPr>
        <p:txBody>
          <a:bodyPr lIns="91439" tIns="45719" rIns="91439" bIns="45719" anchor="t">
            <a:noAutofit/>
          </a:bodyPr>
          <a:lstStyle/>
          <a:p>
            <a:r>
              <a:rPr lang="zh-CN" altLang="en-US"/>
              <a:t>单击图标添加图片</a:t>
            </a:r>
            <a:endParaRPr/>
          </a:p>
        </p:txBody>
      </p:sp>
      <p:sp>
        <p:nvSpPr>
          <p:cNvPr id="84" name="图像"/>
          <p:cNvSpPr>
            <a:spLocks noGrp="1"/>
          </p:cNvSpPr>
          <p:nvPr>
            <p:ph type="pic" sz="quarter" idx="14"/>
          </p:nvPr>
        </p:nvSpPr>
        <p:spPr>
          <a:xfrm rot="21600000">
            <a:off x="6651910" y="3528761"/>
            <a:ext cx="5175251" cy="2911079"/>
          </a:xfrm>
          <a:prstGeom prst="rect">
            <a:avLst/>
          </a:prstGeom>
          <a:ln w="9525">
            <a:round/>
          </a:ln>
        </p:spPr>
        <p:txBody>
          <a:bodyPr lIns="91439" tIns="45719" rIns="91439" bIns="45719" anchor="t">
            <a:noAutofit/>
          </a:bodyPr>
          <a:lstStyle/>
          <a:p>
            <a:r>
              <a:rPr lang="zh-CN" altLang="en-US"/>
              <a:t>单击图标添加图片</a:t>
            </a:r>
            <a:endParaRPr/>
          </a:p>
        </p:txBody>
      </p:sp>
      <p:sp>
        <p:nvSpPr>
          <p:cNvPr id="85" name="图像"/>
          <p:cNvSpPr>
            <a:spLocks noGrp="1"/>
          </p:cNvSpPr>
          <p:nvPr>
            <p:ph type="pic" idx="15"/>
          </p:nvPr>
        </p:nvSpPr>
        <p:spPr>
          <a:xfrm>
            <a:off x="250031" y="339329"/>
            <a:ext cx="6096000" cy="6096000"/>
          </a:xfrm>
          <a:prstGeom prst="rect">
            <a:avLst/>
          </a:prstGeom>
          <a:ln w="9525">
            <a:round/>
          </a:ln>
        </p:spPr>
        <p:txBody>
          <a:bodyPr lIns="91439" tIns="45719" rIns="91439" bIns="45719" anchor="t">
            <a:noAutofit/>
          </a:bodyPr>
          <a:lstStyle/>
          <a:p>
            <a:r>
              <a:rPr lang="zh-CN" altLang="en-US"/>
              <a:t>单击图标添加图片</a:t>
            </a:r>
            <a:endParaRPr/>
          </a:p>
        </p:txBody>
      </p:sp>
      <p:sp>
        <p:nvSpPr>
          <p:cNvPr id="86"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56666287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引文">
    <p:spTree>
      <p:nvGrpSpPr>
        <p:cNvPr id="1" name=""/>
        <p:cNvGrpSpPr/>
        <p:nvPr/>
      </p:nvGrpSpPr>
      <p:grpSpPr>
        <a:xfrm>
          <a:off x="0" y="0"/>
          <a:ext cx="0" cy="0"/>
          <a:chOff x="0" y="0"/>
          <a:chExt cx="0" cy="0"/>
        </a:xfrm>
      </p:grpSpPr>
      <p:sp>
        <p:nvSpPr>
          <p:cNvPr id="93" name="“在此键入引文。”"/>
          <p:cNvSpPr txBox="1">
            <a:spLocks noGrp="1"/>
          </p:cNvSpPr>
          <p:nvPr>
            <p:ph type="body" sz="quarter" idx="13"/>
          </p:nvPr>
        </p:nvSpPr>
        <p:spPr>
          <a:xfrm>
            <a:off x="1190625" y="2973807"/>
            <a:ext cx="9810750" cy="535339"/>
          </a:xfrm>
          <a:prstGeom prst="rect">
            <a:avLst/>
          </a:prstGeom>
        </p:spPr>
        <p:txBody>
          <a:bodyPr>
            <a:spAutoFit/>
          </a:bodyPr>
          <a:lstStyle>
            <a:lvl1pPr marL="0" indent="0" algn="ctr">
              <a:spcBef>
                <a:spcPts val="0"/>
              </a:spcBef>
              <a:buSzTx/>
              <a:buNone/>
              <a:defRPr sz="2812">
                <a:solidFill>
                  <a:srgbClr val="45A7DE"/>
                </a:solidFill>
                <a:latin typeface="Marker Felt"/>
                <a:ea typeface="Marker Felt"/>
                <a:cs typeface="Marker Felt"/>
                <a:sym typeface="Marker Felt"/>
              </a:defRPr>
            </a:lvl1pPr>
          </a:lstStyle>
          <a:p>
            <a:pPr lvl="0"/>
            <a:r>
              <a:rPr lang="zh-CN" altLang="en-US"/>
              <a:t>单击此处编辑母版文本样式</a:t>
            </a:r>
          </a:p>
        </p:txBody>
      </p:sp>
      <p:sp>
        <p:nvSpPr>
          <p:cNvPr id="94" name="–Johnny Appleseed"/>
          <p:cNvSpPr txBox="1">
            <a:spLocks noGrp="1"/>
          </p:cNvSpPr>
          <p:nvPr>
            <p:ph type="body" sz="quarter" idx="14"/>
          </p:nvPr>
        </p:nvSpPr>
        <p:spPr>
          <a:xfrm>
            <a:off x="1190625" y="4473774"/>
            <a:ext cx="9810750" cy="492058"/>
          </a:xfrm>
          <a:prstGeom prst="rect">
            <a:avLst/>
          </a:prstGeom>
        </p:spPr>
        <p:txBody>
          <a:bodyPr anchor="t">
            <a:spAutoFit/>
          </a:bodyPr>
          <a:lstStyle>
            <a:lvl1pPr marL="0" indent="0" algn="ctr">
              <a:spcBef>
                <a:spcPts val="0"/>
              </a:spcBef>
              <a:buSzTx/>
              <a:buNone/>
              <a:defRPr sz="2531">
                <a:solidFill>
                  <a:srgbClr val="858585"/>
                </a:solidFill>
                <a:latin typeface="Marker Felt"/>
                <a:ea typeface="Marker Felt"/>
                <a:cs typeface="Marker Felt"/>
                <a:sym typeface="Marker Felt"/>
              </a:defRPr>
            </a:lvl1pPr>
          </a:lstStyle>
          <a:p>
            <a:pPr lvl="0"/>
            <a:r>
              <a:rPr lang="zh-CN" altLang="en-US"/>
              <a:t>单击此处编辑母版文本样式</a:t>
            </a:r>
          </a:p>
        </p:txBody>
      </p:sp>
      <p:sp>
        <p:nvSpPr>
          <p:cNvPr id="95"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69477542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12192000" cy="6858000"/>
          </a:xfrm>
          <a:prstGeom prst="rect">
            <a:avLst/>
          </a:prstGeom>
        </p:spPr>
        <p:txBody>
          <a:bodyPr lIns="91439" tIns="45719" rIns="91439" bIns="45719" anchor="t">
            <a:noAutofit/>
          </a:bodyPr>
          <a:lstStyle/>
          <a:p>
            <a:r>
              <a:rPr lang="zh-CN" altLang="en-US"/>
              <a:t>单击图标添加图片</a:t>
            </a:r>
            <a:endParaRPr/>
          </a:p>
        </p:txBody>
      </p:sp>
      <p:sp>
        <p:nvSpPr>
          <p:cNvPr id="103"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88534054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30306133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155448"/>
            <a:ext cx="10972801" cy="1252728"/>
          </a:xfrm>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2024/9/9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920052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822179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310198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5839276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3827724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5511164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1"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矩形 11"/>
          <p:cNvSpPr/>
          <p:nvPr/>
        </p:nvSpPr>
        <p:spPr bwMode="invGray">
          <a:xfrm>
            <a:off x="1"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title"/>
          </p:nvPr>
        </p:nvSpPr>
        <p:spPr>
          <a:xfrm>
            <a:off x="999746"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2024/9/9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36411912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05092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6620123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344303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94952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711566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3806391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1039082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878115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976191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6621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609601"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内容占位符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5" name="日期占位符 4"/>
          <p:cNvSpPr>
            <a:spLocks noGrp="1"/>
          </p:cNvSpPr>
          <p:nvPr>
            <p:ph type="dt" sz="half" idx="10"/>
          </p:nvPr>
        </p:nvSpPr>
        <p:spPr/>
        <p:txBody>
          <a:bodyPr/>
          <a:lstStyle/>
          <a:p>
            <a:fld id="{75ECA608-2241-EA4E-9860-EF40A7C168DC}" type="datetimeFigureOut">
              <a:rPr kumimoji="1" lang="zh-CN" altLang="en-US" smtClean="0"/>
              <a:t>2024/9/9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38890793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967950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34850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4865777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542652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8683496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2394142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17991176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5281072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ltGray">
          <a:xfrm>
            <a:off x="0" y="1"/>
            <a:ext cx="12192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5" name="矩形 4"/>
          <p:cNvSpPr/>
          <p:nvPr/>
        </p:nvSpPr>
        <p:spPr bwMode="invGray">
          <a:xfrm>
            <a:off x="0" y="5127625"/>
            <a:ext cx="12192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ctrTitle"/>
          </p:nvPr>
        </p:nvSpPr>
        <p:spPr>
          <a:xfrm>
            <a:off x="914400" y="3355848"/>
            <a:ext cx="10769600" cy="1673352"/>
          </a:xfrm>
        </p:spPr>
        <p:txBody>
          <a:bodyPr tIns="0" bIns="0" anchor="t"/>
          <a:lstStyle>
            <a:lvl1pPr algn="l">
              <a:defRPr sz="4700" b="1"/>
            </a:lvl1pPr>
            <a:extLst/>
          </a:lstStyle>
          <a:p>
            <a:r>
              <a:rPr lang="zh-CN" altLang="en-US"/>
              <a:t>单击此处编辑母版标题样式</a:t>
            </a:r>
            <a:endParaRPr lang="en-US"/>
          </a:p>
        </p:txBody>
      </p:sp>
      <p:sp>
        <p:nvSpPr>
          <p:cNvPr id="3" name="副标题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zh-CN" altLang="en-US"/>
              <a:t>单击此处编辑母版副标题样式</a:t>
            </a:r>
            <a:endParaRPr lang="en-US"/>
          </a:p>
        </p:txBody>
      </p:sp>
      <p:sp>
        <p:nvSpPr>
          <p:cNvPr id="6"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7"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8"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1827983A-E4E1-4698-883B-B088BEDEA318}" type="slidenum">
              <a:rPr lang="zh-CN" altLang="zh-CN" smtClean="0">
                <a:solidFill>
                  <a:prstClr val="white">
                    <a:tint val="95000"/>
                  </a:prstClr>
                </a:solidFill>
              </a:rPr>
              <a:pPr fontAlgn="base">
                <a:spcBef>
                  <a:spcPct val="0"/>
                </a:spcBef>
                <a:spcAft>
                  <a:spcPct val="0"/>
                </a:spcAft>
                <a:defRPr/>
              </a:pPr>
              <a:t>‹#›</a:t>
            </a:fld>
            <a:endParaRPr lang="zh-CN" altLang="zh-CN">
              <a:solidFill>
                <a:prstClr val="white">
                  <a:tint val="95000"/>
                </a:prstClr>
              </a:solidFill>
            </a:endParaRPr>
          </a:p>
        </p:txBody>
      </p:sp>
    </p:spTree>
    <p:extLst>
      <p:ext uri="{BB962C8B-B14F-4D97-AF65-F5344CB8AC3E}">
        <p14:creationId xmlns:p14="http://schemas.microsoft.com/office/powerpoint/2010/main" val="2197168161"/>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55448"/>
            <a:ext cx="10972800" cy="1252728"/>
          </a:xfrm>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5"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6"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AFAD61E0-D76C-45B9-94E1-D4376553461F}"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3873968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698990"/>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5" name="文本占位符 4"/>
          <p:cNvSpPr>
            <a:spLocks noGrp="1"/>
          </p:cNvSpPr>
          <p:nvPr>
            <p:ph type="body" sz="quarter" idx="3"/>
          </p:nvPr>
        </p:nvSpPr>
        <p:spPr>
          <a:xfrm>
            <a:off x="6193370" y="1698990"/>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6193370"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7" name="日期占位符 6"/>
          <p:cNvSpPr>
            <a:spLocks noGrp="1"/>
          </p:cNvSpPr>
          <p:nvPr>
            <p:ph type="dt" sz="half" idx="10"/>
          </p:nvPr>
        </p:nvSpPr>
        <p:spPr/>
        <p:txBody>
          <a:bodyPr/>
          <a:lstStyle/>
          <a:p>
            <a:fld id="{75ECA608-2241-EA4E-9860-EF40A7C168DC}" type="datetimeFigureOut">
              <a:rPr kumimoji="1" lang="zh-CN" altLang="en-US" smtClean="0"/>
              <a:t>2024/9/9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1512300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ltGray">
          <a:xfrm>
            <a:off x="0" y="1"/>
            <a:ext cx="12192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5" name="矩形 4"/>
          <p:cNvSpPr/>
          <p:nvPr/>
        </p:nvSpPr>
        <p:spPr bwMode="invGray">
          <a:xfrm>
            <a:off x="0" y="2601914"/>
            <a:ext cx="12192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title"/>
          </p:nvPr>
        </p:nvSpPr>
        <p:spPr>
          <a:xfrm>
            <a:off x="999744" y="118872"/>
            <a:ext cx="10684256" cy="1636776"/>
          </a:xfrm>
        </p:spPr>
        <p:txBody>
          <a:bodyPr tIns="0" rIns="91440" bIns="0" anchor="b"/>
          <a:lstStyle>
            <a:lvl1pPr algn="l">
              <a:defRPr sz="4700" b="1" cap="none" baseline="0"/>
            </a:lvl1pPr>
            <a:extLst/>
          </a:lstStyle>
          <a:p>
            <a:r>
              <a:rPr lang="zh-CN" altLang="en-US"/>
              <a:t>单击此处编辑母版标题样式</a:t>
            </a:r>
            <a:endParaRPr lang="en-US"/>
          </a:p>
        </p:txBody>
      </p:sp>
      <p:sp>
        <p:nvSpPr>
          <p:cNvPr id="3" name="文本占位符 2"/>
          <p:cNvSpPr>
            <a:spLocks noGrp="1"/>
          </p:cNvSpPr>
          <p:nvPr>
            <p:ph type="body" idx="1"/>
          </p:nvPr>
        </p:nvSpPr>
        <p:spPr>
          <a:xfrm>
            <a:off x="987552" y="1828800"/>
            <a:ext cx="10696448"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zh-CN" altLang="en-US"/>
              <a:t>单击此处编辑母版文本样式</a:t>
            </a:r>
          </a:p>
        </p:txBody>
      </p:sp>
      <p:sp>
        <p:nvSpPr>
          <p:cNvPr id="6"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7"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8"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2D6A60C8-6BE9-4ACC-BC4C-91F655B33495}" type="slidenum">
              <a:rPr lang="zh-CN" altLang="zh-CN" smtClean="0">
                <a:solidFill>
                  <a:prstClr val="white">
                    <a:tint val="95000"/>
                  </a:prstClr>
                </a:solidFill>
              </a:rPr>
              <a:pPr fontAlgn="base">
                <a:spcBef>
                  <a:spcPct val="0"/>
                </a:spcBef>
                <a:spcAft>
                  <a:spcPct val="0"/>
                </a:spcAft>
                <a:defRPr/>
              </a:pPr>
              <a:t>‹#›</a:t>
            </a:fld>
            <a:endParaRPr lang="zh-CN" altLang="zh-CN">
              <a:solidFill>
                <a:prstClr val="white">
                  <a:tint val="95000"/>
                </a:prstClr>
              </a:solidFill>
            </a:endParaRPr>
          </a:p>
        </p:txBody>
      </p:sp>
    </p:spTree>
    <p:extLst>
      <p:ext uri="{BB962C8B-B14F-4D97-AF65-F5344CB8AC3E}">
        <p14:creationId xmlns:p14="http://schemas.microsoft.com/office/powerpoint/2010/main" val="1041256245"/>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6"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7"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10F88D57-C1DF-434E-98F5-14A3F7B0B108}"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41440687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extLst/>
          </a:lstStyle>
          <a:p>
            <a:r>
              <a:rPr lang="zh-CN" altLang="en-US"/>
              <a:t>单击此处编辑母版标题样式</a:t>
            </a:r>
            <a:endParaRPr lang="en-US"/>
          </a:p>
        </p:txBody>
      </p:sp>
      <p:sp>
        <p:nvSpPr>
          <p:cNvPr id="3" name="文本占位符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zh-CN" altLang="en-US"/>
              <a:t>单击此处编辑母版文本样式</a:t>
            </a:r>
          </a:p>
        </p:txBody>
      </p:sp>
      <p:sp>
        <p:nvSpPr>
          <p:cNvPr id="4" name="内容占位符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zh-CN" altLang="en-US"/>
              <a:t>单击此处编辑母版文本样式</a:t>
            </a:r>
          </a:p>
        </p:txBody>
      </p:sp>
      <p:sp>
        <p:nvSpPr>
          <p:cNvPr id="6" name="内容占位符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9"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BFBA2B19-484D-46CF-95F5-7FF3282115D0}"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17578505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4"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5"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83960EF4-B55D-432D-A467-6E3B23E0581E}"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7542756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3" name="页脚占位符 2"/>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4" name="灯片编号占位符 3"/>
          <p:cNvSpPr>
            <a:spLocks noGrp="1"/>
          </p:cNvSpPr>
          <p:nvPr>
            <p:ph type="sldNum" sz="quarter" idx="12"/>
          </p:nvPr>
        </p:nvSpPr>
        <p:spPr/>
        <p:txBody>
          <a:bodyPr/>
          <a:lstStyle>
            <a:lvl1pPr>
              <a:defRPr/>
            </a:lvl1pPr>
          </a:lstStyle>
          <a:p>
            <a:pPr fontAlgn="base">
              <a:spcBef>
                <a:spcPct val="0"/>
              </a:spcBef>
              <a:spcAft>
                <a:spcPct val="0"/>
              </a:spcAft>
              <a:defRPr/>
            </a:pPr>
            <a:fld id="{37671D41-7D44-4761-BBC7-C454E122CEF8}"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8285400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bwMode="invGray">
          <a:xfrm>
            <a:off x="3807885" y="0"/>
            <a:ext cx="61383"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矩形 5"/>
          <p:cNvSpPr/>
          <p:nvPr/>
        </p:nvSpPr>
        <p:spPr bwMode="invGray">
          <a:xfrm>
            <a:off x="3807885" y="0"/>
            <a:ext cx="61383"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title"/>
          </p:nvPr>
        </p:nvSpPr>
        <p:spPr>
          <a:xfrm>
            <a:off x="223784" y="152400"/>
            <a:ext cx="3364992" cy="978408"/>
          </a:xfrm>
        </p:spPr>
        <p:txBody>
          <a:bodyPr lIns="73152" bIns="0" anchor="b">
            <a:sp3d prstMaterial="matte"/>
          </a:bodyPr>
          <a:lstStyle>
            <a:lvl1pPr algn="l">
              <a:defRPr sz="2000" b="0"/>
            </a:lvl1pPr>
            <a:extLst/>
          </a:lstStyle>
          <a:p>
            <a:r>
              <a:rPr lang="zh-CN" altLang="en-US"/>
              <a:t>单击此处编辑母版标题样式</a:t>
            </a:r>
            <a:endParaRPr lang="en-US"/>
          </a:p>
        </p:txBody>
      </p:sp>
      <p:sp>
        <p:nvSpPr>
          <p:cNvPr id="3" name="内容占位符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zh-CN" altLang="en-US"/>
              <a:t>单击此处编辑母版文本样式</a:t>
            </a:r>
          </a:p>
        </p:txBody>
      </p:sp>
      <p:sp>
        <p:nvSpPr>
          <p:cNvPr id="7" name="日期占位符 4"/>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页脚占位符 5"/>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9" name="灯片编号占位符 6"/>
          <p:cNvSpPr>
            <a:spLocks noGrp="1"/>
          </p:cNvSpPr>
          <p:nvPr>
            <p:ph type="sldNum" sz="quarter" idx="12"/>
          </p:nvPr>
        </p:nvSpPr>
        <p:spPr/>
        <p:txBody>
          <a:bodyPr/>
          <a:lstStyle>
            <a:lvl1pPr>
              <a:defRPr/>
            </a:lvl1pPr>
          </a:lstStyle>
          <a:p>
            <a:pPr fontAlgn="base">
              <a:spcBef>
                <a:spcPct val="0"/>
              </a:spcBef>
              <a:spcAft>
                <a:spcPct val="0"/>
              </a:spcAft>
              <a:defRPr/>
            </a:pPr>
            <a:fld id="{1AFE88D4-E1C2-47DF-BA30-B2067063551B}"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36331651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2"/>
        </a:solidFill>
        <a:effectLst/>
      </p:bgPr>
    </p:bg>
    <p:spTree>
      <p:nvGrpSpPr>
        <p:cNvPr id="1" name=""/>
        <p:cNvGrpSpPr/>
        <p:nvPr/>
      </p:nvGrpSpPr>
      <p:grpSpPr>
        <a:xfrm>
          <a:off x="0" y="0"/>
          <a:ext cx="0" cy="0"/>
          <a:chOff x="0" y="0"/>
          <a:chExt cx="0" cy="0"/>
        </a:xfrm>
      </p:grpSpPr>
      <p:sp>
        <p:nvSpPr>
          <p:cNvPr id="5" name="矩形 4"/>
          <p:cNvSpPr/>
          <p:nvPr/>
        </p:nvSpPr>
        <p:spPr>
          <a:xfrm>
            <a:off x="3807885" y="0"/>
            <a:ext cx="61383"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矩形 5"/>
          <p:cNvSpPr/>
          <p:nvPr/>
        </p:nvSpPr>
        <p:spPr bwMode="invGray">
          <a:xfrm>
            <a:off x="3807885" y="0"/>
            <a:ext cx="61383"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lang="zh-CN" altLang="en-US"/>
              <a:t>单击此处编辑母版标题样式</a:t>
            </a:r>
            <a:endParaRPr lang="en-US"/>
          </a:p>
        </p:txBody>
      </p:sp>
      <p:sp>
        <p:nvSpPr>
          <p:cNvPr id="3" name="图片占位符 2"/>
          <p:cNvSpPr>
            <a:spLocks noGrp="1"/>
          </p:cNvSpPr>
          <p:nvPr>
            <p:ph type="pic" idx="1"/>
          </p:nvPr>
        </p:nvSpPr>
        <p:spPr>
          <a:xfrm>
            <a:off x="3871741" y="1484808"/>
            <a:ext cx="8329863"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zh-CN" altLang="en-US"/>
              <a:t>单击此处编辑母版文本样式</a:t>
            </a:r>
          </a:p>
        </p:txBody>
      </p:sp>
      <p:sp>
        <p:nvSpPr>
          <p:cNvPr id="7" name="日期占位符 4"/>
          <p:cNvSpPr>
            <a:spLocks noGrp="1"/>
          </p:cNvSpPr>
          <p:nvPr>
            <p:ph type="dt" sz="half" idx="10"/>
          </p:nvPr>
        </p:nvSpPr>
        <p:spPr>
          <a:xfrm>
            <a:off x="220133" y="1169988"/>
            <a:ext cx="3363384" cy="201612"/>
          </a:xfrm>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页脚占位符 5"/>
          <p:cNvSpPr>
            <a:spLocks noGrp="1"/>
          </p:cNvSpPr>
          <p:nvPr>
            <p:ph type="ftr" sz="quarter" idx="11"/>
          </p:nvPr>
        </p:nvSpPr>
        <p:spPr>
          <a:xfrm>
            <a:off x="4047067" y="1169988"/>
            <a:ext cx="6925733" cy="201612"/>
          </a:xfrm>
        </p:spPr>
        <p:txBody>
          <a:bodyPr/>
          <a:lstStyle>
            <a:lvl1pPr>
              <a:defRPr>
                <a:solidFill>
                  <a:schemeClr val="bg1">
                    <a:shade val="50000"/>
                  </a:schemeClr>
                </a:solidFill>
              </a:defRPr>
            </a:lvl1pPr>
          </a:lstStyle>
          <a:p>
            <a:pPr fontAlgn="base">
              <a:spcBef>
                <a:spcPct val="0"/>
              </a:spcBef>
              <a:spcAft>
                <a:spcPct val="0"/>
              </a:spcAft>
              <a:defRPr/>
            </a:pPr>
            <a:endParaRPr lang="zh-CN" altLang="zh-CN">
              <a:solidFill>
                <a:prstClr val="white">
                  <a:shade val="50000"/>
                </a:prstClr>
              </a:solidFill>
            </a:endParaRPr>
          </a:p>
        </p:txBody>
      </p:sp>
      <p:sp>
        <p:nvSpPr>
          <p:cNvPr id="9" name="灯片编号占位符 6"/>
          <p:cNvSpPr>
            <a:spLocks noGrp="1"/>
          </p:cNvSpPr>
          <p:nvPr>
            <p:ph type="sldNum" sz="quarter" idx="12"/>
          </p:nvPr>
        </p:nvSpPr>
        <p:spPr>
          <a:xfrm>
            <a:off x="11118851" y="1169988"/>
            <a:ext cx="977900" cy="201612"/>
          </a:xfrm>
        </p:spPr>
        <p:txBody>
          <a:bodyPr/>
          <a:lstStyle>
            <a:lvl1pPr>
              <a:defRPr/>
            </a:lvl1pPr>
          </a:lstStyle>
          <a:p>
            <a:pPr fontAlgn="base">
              <a:spcBef>
                <a:spcPct val="0"/>
              </a:spcBef>
              <a:spcAft>
                <a:spcPct val="0"/>
              </a:spcAft>
              <a:defRPr/>
            </a:pPr>
            <a:fld id="{85A4B0D6-495D-4BFA-95C8-4695B1EAC597}"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1809246115"/>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5"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6"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1A179898-822E-4310-A82C-78C916608F58}"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11826667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矩形 3"/>
          <p:cNvSpPr/>
          <p:nvPr/>
        </p:nvSpPr>
        <p:spPr bwMode="invGray">
          <a:xfrm>
            <a:off x="8798985" y="0"/>
            <a:ext cx="61383"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5" name="矩形 4"/>
          <p:cNvSpPr/>
          <p:nvPr/>
        </p:nvSpPr>
        <p:spPr bwMode="ltGray">
          <a:xfrm>
            <a:off x="8864600" y="0"/>
            <a:ext cx="33528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竖排标题 1"/>
          <p:cNvSpPr>
            <a:spLocks noGrp="1"/>
          </p:cNvSpPr>
          <p:nvPr>
            <p:ph type="title" orient="vert"/>
          </p:nvPr>
        </p:nvSpPr>
        <p:spPr>
          <a:xfrm>
            <a:off x="9042400" y="274641"/>
            <a:ext cx="25400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09600" y="304801"/>
            <a:ext cx="80264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7" name="页脚占位符 4"/>
          <p:cNvSpPr>
            <a:spLocks noGrp="1"/>
          </p:cNvSpPr>
          <p:nvPr>
            <p:ph type="ftr" sz="quarter" idx="11"/>
          </p:nvPr>
        </p:nvSpPr>
        <p:spPr>
          <a:xfrm>
            <a:off x="3520018" y="6376989"/>
            <a:ext cx="5115983" cy="365125"/>
          </a:xfrm>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94A050BB-930C-418B-9D0F-CA4FCCC3922B}"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3829681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9747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75ECA608-2241-EA4E-9860-EF40A7C168DC}" type="datetimeFigureOut">
              <a:rPr kumimoji="1" lang="zh-CN" altLang="en-US" smtClean="0"/>
              <a:t>2024/9/9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0078268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243121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289361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712588-04B1-427B-82EE-E8DB90309F08}"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F9F0C5-380F-41C2-899A-BAC0F0927E16}"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2381177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445884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436682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470761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A54C80-263E-416B-A8E0-580EDEADCBDC}"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19954A3-9DFD-4C44-94BA-B95130A3BA1C}"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599743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6171056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517497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endParaRPr kumimoji="0" lang="en-US" sz="1800" b="0" i="0" u="none" strike="noStrike" kern="1200" cap="none" spc="0" normalizeH="0" baseline="0" noProof="0" dirty="0">
              <a:ln>
                <a:noFill/>
              </a:ln>
              <a:solidFill>
                <a:srgbClr val="90C226">
                  <a:lumMod val="60000"/>
                  <a:lumOff val="40000"/>
                </a:srgbClr>
              </a:solidFill>
              <a:effectLst/>
              <a:uLnTx/>
              <a:uFillTx/>
              <a:latin typeface="Arial"/>
              <a:ea typeface="+mn-ea"/>
              <a:cs typeface="+mn-cs"/>
            </a:endParaRPr>
          </a:p>
        </p:txBody>
      </p:sp>
    </p:spTree>
    <p:extLst>
      <p:ext uri="{BB962C8B-B14F-4D97-AF65-F5344CB8AC3E}">
        <p14:creationId xmlns:p14="http://schemas.microsoft.com/office/powerpoint/2010/main" val="173621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ECA608-2241-EA4E-9860-EF40A7C168DC}" type="datetimeFigureOut">
              <a:rPr kumimoji="1" lang="zh-CN" altLang="en-US" smtClean="0"/>
              <a:t>2024/9/9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9416942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704541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Tree>
    <p:extLst>
      <p:ext uri="{BB962C8B-B14F-4D97-AF65-F5344CB8AC3E}">
        <p14:creationId xmlns:p14="http://schemas.microsoft.com/office/powerpoint/2010/main" val="11122648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891360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C6B4A9-1611-4792-9094-5F34BCA07E0B}"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333C77-0158-454C-844F-B7AB9BD7DAD4}"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149953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6823266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889000" y="1149350"/>
            <a:ext cx="10414000" cy="2324100"/>
          </a:xfrm>
          <a:prstGeom prst="rect">
            <a:avLst/>
          </a:prstGeom>
        </p:spPr>
        <p:txBody>
          <a:bodyPr anchor="b"/>
          <a:lstStyle/>
          <a:p>
            <a:r>
              <a:rPr lang="zh-CN" altLang="en-US"/>
              <a:t>单击此处编辑母版标题样式</a:t>
            </a:r>
            <a:endParaRPr/>
          </a:p>
        </p:txBody>
      </p:sp>
      <p:sp>
        <p:nvSpPr>
          <p:cNvPr id="12" name="正文级别 1…"/>
          <p:cNvSpPr txBox="1">
            <a:spLocks noGrp="1"/>
          </p:cNvSpPr>
          <p:nvPr>
            <p:ph type="body" sz="quarter" idx="1"/>
          </p:nvPr>
        </p:nvSpPr>
        <p:spPr>
          <a:xfrm>
            <a:off x="889000" y="3536950"/>
            <a:ext cx="10414000" cy="793750"/>
          </a:xfrm>
          <a:prstGeom prst="rect">
            <a:avLst/>
          </a:prstGeom>
        </p:spPr>
        <p:txBody>
          <a:bodyPr anchor="t"/>
          <a:lstStyle>
            <a:lvl1pPr marL="0" indent="0" algn="ctr">
              <a:lnSpc>
                <a:spcPct val="100000"/>
              </a:lnSpc>
              <a:spcBef>
                <a:spcPts val="0"/>
              </a:spcBef>
              <a:buSzTx/>
              <a:buNone/>
              <a:defRPr sz="2700">
                <a:solidFill>
                  <a:srgbClr val="929292"/>
                </a:solidFill>
              </a:defRPr>
            </a:lvl1pPr>
            <a:lvl2pPr marL="0" indent="114300" algn="ctr">
              <a:lnSpc>
                <a:spcPct val="100000"/>
              </a:lnSpc>
              <a:spcBef>
                <a:spcPts val="0"/>
              </a:spcBef>
              <a:buSzTx/>
              <a:buNone/>
              <a:defRPr sz="2700">
                <a:solidFill>
                  <a:srgbClr val="929292"/>
                </a:solidFill>
              </a:defRPr>
            </a:lvl2pPr>
            <a:lvl3pPr marL="0" indent="228600" algn="ctr">
              <a:lnSpc>
                <a:spcPct val="100000"/>
              </a:lnSpc>
              <a:spcBef>
                <a:spcPts val="0"/>
              </a:spcBef>
              <a:buSzTx/>
              <a:buNone/>
              <a:defRPr sz="2700">
                <a:solidFill>
                  <a:srgbClr val="929292"/>
                </a:solidFill>
              </a:defRPr>
            </a:lvl3pPr>
            <a:lvl4pPr marL="0" indent="342900" algn="ctr">
              <a:lnSpc>
                <a:spcPct val="100000"/>
              </a:lnSpc>
              <a:spcBef>
                <a:spcPts val="0"/>
              </a:spcBef>
              <a:buSzTx/>
              <a:buNone/>
              <a:defRPr sz="2700">
                <a:solidFill>
                  <a:srgbClr val="929292"/>
                </a:solidFill>
              </a:defRPr>
            </a:lvl4pPr>
            <a:lvl5pPr marL="0" indent="457200" algn="ctr">
              <a:lnSpc>
                <a:spcPct val="100000"/>
              </a:lnSpc>
              <a:spcBef>
                <a:spcPts val="0"/>
              </a:spcBef>
              <a:buSzTx/>
              <a:buNone/>
              <a:defRPr sz="2700">
                <a:solidFill>
                  <a:srgbClr val="92929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3"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279583732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reserve="1">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562984" y="336550"/>
            <a:ext cx="9067801" cy="4368800"/>
          </a:xfrm>
          <a:prstGeom prst="rect">
            <a:avLst/>
          </a:prstGeom>
        </p:spPr>
        <p:txBody>
          <a:bodyPr lIns="91439" tIns="45719" rIns="91439" bIns="45719" anchor="t">
            <a:noAutofit/>
          </a:bodyPr>
          <a:lstStyle/>
          <a:p>
            <a:r>
              <a:rPr lang="zh-CN" altLang="en-US"/>
              <a:t>单击图标添加图片</a:t>
            </a:r>
            <a:endParaRPr/>
          </a:p>
        </p:txBody>
      </p:sp>
      <p:sp>
        <p:nvSpPr>
          <p:cNvPr id="21" name="标题文本"/>
          <p:cNvSpPr txBox="1">
            <a:spLocks noGrp="1"/>
          </p:cNvSpPr>
          <p:nvPr>
            <p:ph type="title"/>
          </p:nvPr>
        </p:nvSpPr>
        <p:spPr>
          <a:xfrm>
            <a:off x="317500" y="4756150"/>
            <a:ext cx="11557000" cy="1003300"/>
          </a:xfrm>
          <a:prstGeom prst="rect">
            <a:avLst/>
          </a:prstGeom>
        </p:spPr>
        <p:txBody>
          <a:bodyPr anchor="b"/>
          <a:lstStyle/>
          <a:p>
            <a:r>
              <a:rPr lang="zh-CN" altLang="en-US"/>
              <a:t>单击此处编辑母版标题样式</a:t>
            </a:r>
            <a:endParaRPr/>
          </a:p>
        </p:txBody>
      </p:sp>
      <p:sp>
        <p:nvSpPr>
          <p:cNvPr id="22" name="正文级别 1…"/>
          <p:cNvSpPr txBox="1">
            <a:spLocks noGrp="1"/>
          </p:cNvSpPr>
          <p:nvPr>
            <p:ph type="body" sz="quarter" idx="1"/>
          </p:nvPr>
        </p:nvSpPr>
        <p:spPr>
          <a:xfrm>
            <a:off x="317500" y="5721350"/>
            <a:ext cx="11557000" cy="793750"/>
          </a:xfrm>
          <a:prstGeom prst="rect">
            <a:avLst/>
          </a:prstGeom>
        </p:spPr>
        <p:txBody>
          <a:bodyPr anchor="t"/>
          <a:lstStyle>
            <a:lvl1pPr marL="0" indent="0" algn="ctr">
              <a:lnSpc>
                <a:spcPct val="100000"/>
              </a:lnSpc>
              <a:spcBef>
                <a:spcPts val="0"/>
              </a:spcBef>
              <a:buSzTx/>
              <a:buNone/>
              <a:defRPr sz="2700">
                <a:solidFill>
                  <a:srgbClr val="929292"/>
                </a:solidFill>
              </a:defRPr>
            </a:lvl1pPr>
            <a:lvl2pPr marL="0" indent="114300" algn="ctr">
              <a:lnSpc>
                <a:spcPct val="100000"/>
              </a:lnSpc>
              <a:spcBef>
                <a:spcPts val="0"/>
              </a:spcBef>
              <a:buSzTx/>
              <a:buNone/>
              <a:defRPr sz="2700">
                <a:solidFill>
                  <a:srgbClr val="929292"/>
                </a:solidFill>
              </a:defRPr>
            </a:lvl2pPr>
            <a:lvl3pPr marL="0" indent="228600" algn="ctr">
              <a:lnSpc>
                <a:spcPct val="100000"/>
              </a:lnSpc>
              <a:spcBef>
                <a:spcPts val="0"/>
              </a:spcBef>
              <a:buSzTx/>
              <a:buNone/>
              <a:defRPr sz="2700">
                <a:solidFill>
                  <a:srgbClr val="929292"/>
                </a:solidFill>
              </a:defRPr>
            </a:lvl3pPr>
            <a:lvl4pPr marL="0" indent="342900" algn="ctr">
              <a:lnSpc>
                <a:spcPct val="100000"/>
              </a:lnSpc>
              <a:spcBef>
                <a:spcPts val="0"/>
              </a:spcBef>
              <a:buSzTx/>
              <a:buNone/>
              <a:defRPr sz="2700">
                <a:solidFill>
                  <a:srgbClr val="929292"/>
                </a:solidFill>
              </a:defRPr>
            </a:lvl4pPr>
            <a:lvl5pPr marL="0" indent="457200" algn="ctr">
              <a:lnSpc>
                <a:spcPct val="100000"/>
              </a:lnSpc>
              <a:spcBef>
                <a:spcPts val="0"/>
              </a:spcBef>
              <a:buSzTx/>
              <a:buNone/>
              <a:defRPr sz="2700">
                <a:solidFill>
                  <a:srgbClr val="92929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23"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852083558"/>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reserve="1">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889000" y="2266950"/>
            <a:ext cx="10414000" cy="2324100"/>
          </a:xfrm>
          <a:prstGeom prst="rect">
            <a:avLst/>
          </a:prstGeom>
        </p:spPr>
        <p:txBody>
          <a:bodyPr/>
          <a:lstStyle/>
          <a:p>
            <a:r>
              <a:rPr lang="zh-CN" altLang="en-US"/>
              <a:t>单击此处编辑母版标题样式</a:t>
            </a:r>
            <a:endParaRPr/>
          </a:p>
        </p:txBody>
      </p:sp>
      <p:sp>
        <p:nvSpPr>
          <p:cNvPr id="31"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880886831"/>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reserve="1">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6582990" y="476250"/>
            <a:ext cx="4762501" cy="5734050"/>
          </a:xfrm>
          <a:prstGeom prst="rect">
            <a:avLst/>
          </a:prstGeom>
        </p:spPr>
        <p:txBody>
          <a:bodyPr lIns="91439" tIns="45719" rIns="91439" bIns="45719" anchor="t">
            <a:noAutofit/>
          </a:bodyPr>
          <a:lstStyle/>
          <a:p>
            <a:r>
              <a:rPr lang="zh-CN" altLang="en-US"/>
              <a:t>单击图标添加图片</a:t>
            </a:r>
            <a:endParaRPr/>
          </a:p>
        </p:txBody>
      </p:sp>
      <p:sp>
        <p:nvSpPr>
          <p:cNvPr id="39" name="标题文本"/>
          <p:cNvSpPr txBox="1">
            <a:spLocks noGrp="1"/>
          </p:cNvSpPr>
          <p:nvPr>
            <p:ph type="title"/>
          </p:nvPr>
        </p:nvSpPr>
        <p:spPr>
          <a:xfrm>
            <a:off x="825500" y="476250"/>
            <a:ext cx="5111750" cy="2774950"/>
          </a:xfrm>
          <a:prstGeom prst="rect">
            <a:avLst/>
          </a:prstGeom>
        </p:spPr>
        <p:txBody>
          <a:bodyPr anchor="b"/>
          <a:lstStyle>
            <a:lvl1pPr>
              <a:defRPr sz="4200">
                <a:solidFill>
                  <a:srgbClr val="000000"/>
                </a:solidFill>
              </a:defRPr>
            </a:lvl1pPr>
          </a:lstStyle>
          <a:p>
            <a:r>
              <a:rPr lang="zh-CN" altLang="en-US"/>
              <a:t>单击此处编辑母版标题样式</a:t>
            </a:r>
            <a:endParaRPr/>
          </a:p>
        </p:txBody>
      </p:sp>
      <p:sp>
        <p:nvSpPr>
          <p:cNvPr id="40" name="正文级别 1…"/>
          <p:cNvSpPr txBox="1">
            <a:spLocks noGrp="1"/>
          </p:cNvSpPr>
          <p:nvPr>
            <p:ph type="body" sz="quarter" idx="1"/>
          </p:nvPr>
        </p:nvSpPr>
        <p:spPr>
          <a:xfrm>
            <a:off x="825500" y="3263900"/>
            <a:ext cx="5111750" cy="2863850"/>
          </a:xfrm>
          <a:prstGeom prst="rect">
            <a:avLst/>
          </a:prstGeom>
        </p:spPr>
        <p:txBody>
          <a:bodyPr anchor="t"/>
          <a:lstStyle>
            <a:lvl1pPr marL="0" indent="0" algn="ctr">
              <a:lnSpc>
                <a:spcPct val="100000"/>
              </a:lnSpc>
              <a:spcBef>
                <a:spcPts val="0"/>
              </a:spcBef>
              <a:buSzTx/>
              <a:buNone/>
              <a:defRPr sz="2700">
                <a:solidFill>
                  <a:srgbClr val="929292"/>
                </a:solidFill>
              </a:defRPr>
            </a:lvl1pPr>
            <a:lvl2pPr marL="0" indent="114300" algn="ctr">
              <a:lnSpc>
                <a:spcPct val="100000"/>
              </a:lnSpc>
              <a:spcBef>
                <a:spcPts val="0"/>
              </a:spcBef>
              <a:buSzTx/>
              <a:buNone/>
              <a:defRPr sz="2700">
                <a:solidFill>
                  <a:srgbClr val="929292"/>
                </a:solidFill>
              </a:defRPr>
            </a:lvl2pPr>
            <a:lvl3pPr marL="0" indent="228600" algn="ctr">
              <a:lnSpc>
                <a:spcPct val="100000"/>
              </a:lnSpc>
              <a:spcBef>
                <a:spcPts val="0"/>
              </a:spcBef>
              <a:buSzTx/>
              <a:buNone/>
              <a:defRPr sz="2700">
                <a:solidFill>
                  <a:srgbClr val="929292"/>
                </a:solidFill>
              </a:defRPr>
            </a:lvl3pPr>
            <a:lvl4pPr marL="0" indent="342900" algn="ctr">
              <a:lnSpc>
                <a:spcPct val="100000"/>
              </a:lnSpc>
              <a:spcBef>
                <a:spcPts val="0"/>
              </a:spcBef>
              <a:buSzTx/>
              <a:buNone/>
              <a:defRPr sz="2700">
                <a:solidFill>
                  <a:srgbClr val="929292"/>
                </a:solidFill>
              </a:defRPr>
            </a:lvl4pPr>
            <a:lvl5pPr marL="0" indent="457200" algn="ctr">
              <a:lnSpc>
                <a:spcPct val="100000"/>
              </a:lnSpc>
              <a:spcBef>
                <a:spcPts val="0"/>
              </a:spcBef>
              <a:buSzTx/>
              <a:buNone/>
              <a:defRPr sz="2700">
                <a:solidFill>
                  <a:srgbClr val="92929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41"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28088688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reserve="1">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49"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404929689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3785" y="152400"/>
            <a:ext cx="3364992" cy="978408"/>
          </a:xfrm>
        </p:spPr>
        <p:txBody>
          <a:bodyPr vert="horz" lIns="73152" rIns="45720" bIns="0" rtlCol="0" anchor="b">
            <a:normAutofit/>
            <a:sp3d prstMaterial="matte"/>
          </a:bodyPr>
          <a:lstStyle>
            <a:lvl1pPr algn="l">
              <a:defRPr sz="2000" b="0"/>
            </a:lvl1pPr>
            <a:extLst/>
          </a:lstStyle>
          <a:p>
            <a:r>
              <a:rPr kumimoji="0" lang="zh-CN" altLang="en-US"/>
              <a:t>单击此处编辑母版标题样式</a:t>
            </a:r>
            <a:endParaRPr kumimoji="0" lang="en-US"/>
          </a:p>
        </p:txBody>
      </p:sp>
      <p:sp>
        <p:nvSpPr>
          <p:cNvPr id="3" name="内容占位符 2"/>
          <p:cNvSpPr>
            <a:spLocks noGrp="1"/>
          </p:cNvSpPr>
          <p:nvPr>
            <p:ph idx="1"/>
          </p:nvPr>
        </p:nvSpPr>
        <p:spPr>
          <a:xfrm>
            <a:off x="4025839"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文本占位符 3"/>
          <p:cNvSpPr>
            <a:spLocks noGrp="1"/>
          </p:cNvSpPr>
          <p:nvPr>
            <p:ph type="body" sz="half" idx="2"/>
          </p:nvPr>
        </p:nvSpPr>
        <p:spPr>
          <a:xfrm>
            <a:off x="223786"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75ECA608-2241-EA4E-9860-EF40A7C168DC}" type="datetimeFigureOut">
              <a:rPr kumimoji="1" lang="zh-CN" altLang="en-US" smtClean="0"/>
              <a:t>2024/9/9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
        <p:nvSpPr>
          <p:cNvPr id="12" name="矩形 11"/>
          <p:cNvSpPr/>
          <p:nvPr/>
        </p:nvSpPr>
        <p:spPr bwMode="invGray">
          <a:xfrm>
            <a:off x="3807650"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矩形 8"/>
          <p:cNvSpPr/>
          <p:nvPr/>
        </p:nvSpPr>
        <p:spPr bwMode="invGray">
          <a:xfrm>
            <a:off x="3807650"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576549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reserve="1">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57" name="正文级别 1…"/>
          <p:cNvSpPr txBox="1">
            <a:spLocks noGrp="1"/>
          </p:cNvSpPr>
          <p:nvPr>
            <p:ph type="body" idx="1"/>
          </p:nvPr>
        </p:nvSpPr>
        <p:spPr>
          <a:prstGeom prst="rect">
            <a:avLst/>
          </a:prstGeom>
        </p:spPr>
        <p:txBody>
          <a:bodyPr anchor="t"/>
          <a:lstStyle>
            <a:lvl1pPr marL="266700" indent="-266700">
              <a:buClr>
                <a:srgbClr val="000000"/>
              </a:buClr>
              <a:defRPr sz="2500"/>
            </a:lvl1pPr>
            <a:lvl2pPr marL="604762" indent="-287262">
              <a:lnSpc>
                <a:spcPct val="100000"/>
              </a:lnSpc>
              <a:spcBef>
                <a:spcPts val="800"/>
              </a:spcBef>
              <a:buClr>
                <a:srgbClr val="000000"/>
              </a:buClr>
              <a:buChar char="‣"/>
              <a:defRPr sz="2100"/>
            </a:lvl2pPr>
            <a:lvl3pPr marL="1005417" indent="-370417">
              <a:lnSpc>
                <a:spcPct val="100000"/>
              </a:lnSpc>
              <a:spcBef>
                <a:spcPts val="800"/>
              </a:spcBef>
              <a:defRPr sz="2100"/>
            </a:lvl3pPr>
            <a:lvl4pPr marL="1230313" indent="-277813">
              <a:lnSpc>
                <a:spcPct val="100000"/>
              </a:lnSpc>
              <a:spcBef>
                <a:spcPts val="800"/>
              </a:spcBef>
              <a:defRPr sz="2100"/>
            </a:lvl4pPr>
            <a:lvl5pPr marL="1547813" indent="-277813">
              <a:lnSpc>
                <a:spcPct val="100000"/>
              </a:lnSpc>
              <a:spcBef>
                <a:spcPts val="800"/>
              </a:spcBef>
              <a:defRPr sz="21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58"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214891743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reserve="1">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6584950" y="1574800"/>
            <a:ext cx="4762500" cy="4648200"/>
          </a:xfrm>
          <a:prstGeom prst="rect">
            <a:avLst/>
          </a:prstGeom>
        </p:spPr>
        <p:txBody>
          <a:bodyPr lIns="91439" tIns="45719" rIns="91439" bIns="45719" anchor="t">
            <a:noAutofit/>
          </a:bodyPr>
          <a:lstStyle/>
          <a:p>
            <a:r>
              <a:rPr lang="zh-CN" altLang="en-US"/>
              <a:t>单击图标添加图片</a:t>
            </a:r>
            <a:endParaRPr/>
          </a:p>
        </p:txBody>
      </p:sp>
      <p:sp>
        <p:nvSpPr>
          <p:cNvPr id="6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67" name="正文级别 1…"/>
          <p:cNvSpPr txBox="1">
            <a:spLocks noGrp="1"/>
          </p:cNvSpPr>
          <p:nvPr>
            <p:ph type="body" sz="half" idx="1"/>
          </p:nvPr>
        </p:nvSpPr>
        <p:spPr>
          <a:xfrm>
            <a:off x="844550" y="1574800"/>
            <a:ext cx="5111750" cy="4648200"/>
          </a:xfrm>
          <a:prstGeom prst="rect">
            <a:avLst/>
          </a:prstGeom>
        </p:spPr>
        <p:txBody>
          <a:bodyPr/>
          <a:lstStyle>
            <a:lvl1pPr marL="308811" indent="-308811">
              <a:lnSpc>
                <a:spcPct val="100000"/>
              </a:lnSpc>
              <a:spcBef>
                <a:spcPts val="800"/>
              </a:spcBef>
              <a:defRPr sz="2100"/>
            </a:lvl1pPr>
            <a:lvl2pPr marL="588211" indent="-308811">
              <a:lnSpc>
                <a:spcPct val="100000"/>
              </a:lnSpc>
              <a:spcBef>
                <a:spcPts val="800"/>
              </a:spcBef>
              <a:defRPr sz="2100"/>
            </a:lvl2pPr>
            <a:lvl3pPr marL="867611" indent="-308811">
              <a:lnSpc>
                <a:spcPct val="100000"/>
              </a:lnSpc>
              <a:spcBef>
                <a:spcPts val="800"/>
              </a:spcBef>
              <a:defRPr sz="2100"/>
            </a:lvl3pPr>
            <a:lvl4pPr marL="1147011" indent="-308811">
              <a:lnSpc>
                <a:spcPct val="100000"/>
              </a:lnSpc>
              <a:spcBef>
                <a:spcPts val="800"/>
              </a:spcBef>
              <a:defRPr sz="2100"/>
            </a:lvl4pPr>
            <a:lvl5pPr marL="1426411" indent="-308811">
              <a:lnSpc>
                <a:spcPct val="100000"/>
              </a:lnSpc>
              <a:spcBef>
                <a:spcPts val="800"/>
              </a:spcBef>
              <a:defRPr sz="21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68"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738932838"/>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reserve="1">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844550" y="889000"/>
            <a:ext cx="10502900" cy="5080000"/>
          </a:xfrm>
          <a:prstGeom prst="rect">
            <a:avLst/>
          </a:prstGeom>
        </p:spPr>
        <p:txBody>
          <a:bodyPr/>
          <a:lstStyle>
            <a:lvl1pPr marL="330729" indent="-330729">
              <a:defRPr sz="2500"/>
            </a:lvl1pPr>
            <a:lvl2pPr marL="648229" indent="-330729">
              <a:defRPr sz="2500"/>
            </a:lvl2pPr>
            <a:lvl3pPr marL="965729" indent="-330729">
              <a:defRPr sz="2500"/>
            </a:lvl3pPr>
            <a:lvl4pPr marL="1283229" indent="-330729">
              <a:defRPr sz="2500"/>
            </a:lvl4pPr>
            <a:lvl5pPr marL="1600729" indent="-330729">
              <a:defRPr sz="2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76"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23522784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reserve="1">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7880350" y="3524250"/>
            <a:ext cx="3702050" cy="2774950"/>
          </a:xfrm>
          <a:prstGeom prst="rect">
            <a:avLst/>
          </a:prstGeom>
        </p:spPr>
        <p:txBody>
          <a:bodyPr lIns="91439" tIns="45719" rIns="91439" bIns="45719" anchor="t">
            <a:noAutofit/>
          </a:bodyPr>
          <a:lstStyle/>
          <a:p>
            <a:r>
              <a:rPr lang="zh-CN" altLang="en-US"/>
              <a:t>单击图标添加图片</a:t>
            </a:r>
            <a:endParaRPr/>
          </a:p>
        </p:txBody>
      </p:sp>
      <p:sp>
        <p:nvSpPr>
          <p:cNvPr id="84" name="图像"/>
          <p:cNvSpPr>
            <a:spLocks noGrp="1"/>
          </p:cNvSpPr>
          <p:nvPr>
            <p:ph type="pic" sz="quarter" idx="14"/>
          </p:nvPr>
        </p:nvSpPr>
        <p:spPr>
          <a:xfrm>
            <a:off x="7880350" y="565150"/>
            <a:ext cx="3702050" cy="2774950"/>
          </a:xfrm>
          <a:prstGeom prst="rect">
            <a:avLst/>
          </a:prstGeom>
        </p:spPr>
        <p:txBody>
          <a:bodyPr lIns="91439" tIns="45719" rIns="91439" bIns="45719" anchor="t">
            <a:noAutofit/>
          </a:bodyPr>
          <a:lstStyle/>
          <a:p>
            <a:r>
              <a:rPr lang="zh-CN" altLang="en-US"/>
              <a:t>单击图标添加图片</a:t>
            </a:r>
            <a:endParaRPr/>
          </a:p>
        </p:txBody>
      </p:sp>
      <p:sp>
        <p:nvSpPr>
          <p:cNvPr id="85" name="图像"/>
          <p:cNvSpPr>
            <a:spLocks noGrp="1"/>
          </p:cNvSpPr>
          <p:nvPr>
            <p:ph type="pic" idx="15"/>
          </p:nvPr>
        </p:nvSpPr>
        <p:spPr>
          <a:xfrm>
            <a:off x="603250" y="565150"/>
            <a:ext cx="7086600" cy="5734050"/>
          </a:xfrm>
          <a:prstGeom prst="rect">
            <a:avLst/>
          </a:prstGeom>
        </p:spPr>
        <p:txBody>
          <a:bodyPr lIns="91439" tIns="45719" rIns="91439" bIns="45719" anchor="t">
            <a:noAutofit/>
          </a:bodyPr>
          <a:lstStyle/>
          <a:p>
            <a:r>
              <a:rPr lang="zh-CN" altLang="en-US"/>
              <a:t>单击图标添加图片</a:t>
            </a:r>
            <a:endParaRPr/>
          </a:p>
        </p:txBody>
      </p:sp>
      <p:sp>
        <p:nvSpPr>
          <p:cNvPr id="86"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4146767874"/>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3800" y="4476750"/>
            <a:ext cx="9810750" cy="348813"/>
          </a:xfrm>
          <a:prstGeom prst="rect">
            <a:avLst/>
          </a:prstGeom>
        </p:spPr>
        <p:txBody>
          <a:bodyPr anchor="t">
            <a:spAutoFit/>
          </a:bodyPr>
          <a:lstStyle>
            <a:lvl1pPr marL="0" indent="0" algn="ctr">
              <a:lnSpc>
                <a:spcPct val="100000"/>
              </a:lnSpc>
              <a:spcBef>
                <a:spcPts val="0"/>
              </a:spcBef>
              <a:buSzTx/>
              <a:buNone/>
              <a:defRPr sz="1600" i="1"/>
            </a:lvl1pPr>
          </a:lstStyle>
          <a:p>
            <a:pPr lvl="0"/>
            <a:r>
              <a:rPr lang="zh-CN" altLang="en-US"/>
              <a:t>单击此处编辑母版文本样式</a:t>
            </a:r>
          </a:p>
        </p:txBody>
      </p:sp>
      <p:sp>
        <p:nvSpPr>
          <p:cNvPr id="94" name="“在此键入引文。”"/>
          <p:cNvSpPr txBox="1">
            <a:spLocks noGrp="1"/>
          </p:cNvSpPr>
          <p:nvPr>
            <p:ph type="body" sz="quarter" idx="14"/>
          </p:nvPr>
        </p:nvSpPr>
        <p:spPr>
          <a:xfrm>
            <a:off x="1193800" y="3006725"/>
            <a:ext cx="9810750" cy="476251"/>
          </a:xfrm>
          <a:prstGeom prst="rect">
            <a:avLst/>
          </a:prstGeom>
        </p:spPr>
        <p:txBody>
          <a:bodyPr>
            <a:spAutoFit/>
          </a:bodyPr>
          <a:lstStyle>
            <a:lvl1pPr marL="0" indent="0" algn="ctr">
              <a:lnSpc>
                <a:spcPct val="100000"/>
              </a:lnSpc>
              <a:spcBef>
                <a:spcPts val="0"/>
              </a:spcBef>
              <a:buSzTx/>
              <a:buNone/>
              <a:defRPr sz="2400">
                <a:latin typeface="+mn-lt"/>
                <a:ea typeface="+mn-ea"/>
                <a:cs typeface="+mn-cs"/>
                <a:sym typeface="Helvetica Neue Medium"/>
              </a:defRPr>
            </a:lvl1pPr>
          </a:lstStyle>
          <a:p>
            <a:pPr lvl="0"/>
            <a:r>
              <a:rPr lang="zh-CN" altLang="en-US"/>
              <a:t>单击此处编辑母版文本样式</a:t>
            </a:r>
          </a:p>
        </p:txBody>
      </p:sp>
      <p:sp>
        <p:nvSpPr>
          <p:cNvPr id="95"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549613728"/>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12192000" cy="6858000"/>
          </a:xfrm>
          <a:prstGeom prst="rect">
            <a:avLst/>
          </a:prstGeom>
        </p:spPr>
        <p:txBody>
          <a:bodyPr lIns="91439" tIns="45719" rIns="91439" bIns="45719" anchor="t">
            <a:noAutofit/>
          </a:bodyPr>
          <a:lstStyle/>
          <a:p>
            <a:r>
              <a:rPr lang="zh-CN" altLang="en-US"/>
              <a:t>单击图标添加图片</a:t>
            </a:r>
            <a:endParaRPr/>
          </a:p>
        </p:txBody>
      </p:sp>
      <p:sp>
        <p:nvSpPr>
          <p:cNvPr id="103"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360897314"/>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898061631"/>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FFFFFF">
                    <a:lumMod val="5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FFFFFF">
                  <a:lumMod val="5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FFFF">
                  <a:lumMod val="65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FFFFFF">
                    <a:lumMod val="65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FFFFFF">
                  <a:lumMod val="65000"/>
                </a:srgbClr>
              </a:solidFill>
              <a:effectLst/>
              <a:uLnTx/>
              <a:uFillTx/>
              <a:latin typeface="Century Schoolbook" panose="02040604050505020304"/>
              <a:ea typeface="宋体" panose="02010600030101010101" pitchFamily="2" charset="-122"/>
              <a:cs typeface="+mn-cs"/>
            </a:endParaRP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746516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31122071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8256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19457" y="155448"/>
            <a:ext cx="3366867" cy="978408"/>
          </a:xfrm>
        </p:spPr>
        <p:txBody>
          <a:bodyPr lIns="73152" bIns="0" anchor="b">
            <a:sp3d prstMaterial="matte"/>
          </a:bodyPr>
          <a:lstStyle>
            <a:lvl1pPr algn="l">
              <a:defRPr sz="2000" b="0"/>
            </a:lvl1pPr>
            <a:extLst/>
          </a:lstStyle>
          <a:p>
            <a:r>
              <a:rPr kumimoji="0" lang="zh-CN" altLang="en-US"/>
              <a:t>单击此处编辑母版标题样式</a:t>
            </a:r>
            <a:endParaRPr kumimoji="0" lang="en-US"/>
          </a:p>
        </p:txBody>
      </p:sp>
      <p:sp>
        <p:nvSpPr>
          <p:cNvPr id="3" name="图片占位符 2"/>
          <p:cNvSpPr>
            <a:spLocks noGrp="1"/>
          </p:cNvSpPr>
          <p:nvPr>
            <p:ph type="pic" idx="1"/>
          </p:nvPr>
        </p:nvSpPr>
        <p:spPr>
          <a:xfrm>
            <a:off x="3871747" y="1484808"/>
            <a:ext cx="8329862"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219458"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a:xfrm>
            <a:off x="219456" y="1170432"/>
            <a:ext cx="3364992" cy="201168"/>
          </a:xfrm>
        </p:spPr>
        <p:txBody>
          <a:bodyPr/>
          <a:lstStyle/>
          <a:p>
            <a:fld id="{75ECA608-2241-EA4E-9860-EF40A7C168DC}" type="datetimeFigureOut">
              <a:rPr kumimoji="1" lang="zh-CN" altLang="en-US" smtClean="0"/>
              <a:t>2024/9/9</a:t>
            </a:fld>
            <a:endParaRPr kumimoji="1" lang="zh-CN" altLang="en-US"/>
          </a:p>
        </p:txBody>
      </p:sp>
      <p:sp>
        <p:nvSpPr>
          <p:cNvPr id="11" name="矩形 10"/>
          <p:cNvSpPr/>
          <p:nvPr/>
        </p:nvSpPr>
        <p:spPr>
          <a:xfrm>
            <a:off x="3807650"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矩形 8"/>
          <p:cNvSpPr/>
          <p:nvPr/>
        </p:nvSpPr>
        <p:spPr bwMode="invGray">
          <a:xfrm>
            <a:off x="3807650"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页脚占位符 5"/>
          <p:cNvSpPr>
            <a:spLocks noGrp="1"/>
          </p:cNvSpPr>
          <p:nvPr>
            <p:ph type="ftr" sz="quarter" idx="11"/>
          </p:nvPr>
        </p:nvSpPr>
        <p:spPr>
          <a:xfrm>
            <a:off x="4047746" y="1170432"/>
            <a:ext cx="6925056" cy="201168"/>
          </a:xfrm>
        </p:spPr>
        <p:txBody>
          <a:bodyPr/>
          <a:lstStyle>
            <a:lvl1pPr>
              <a:defRPr>
                <a:solidFill>
                  <a:schemeClr val="bg1">
                    <a:shade val="50000"/>
                  </a:schemeClr>
                </a:solidFill>
              </a:defRPr>
            </a:lvl1pPr>
          </a:lstStyle>
          <a:p>
            <a:endParaRPr kumimoji="1" lang="zh-CN" altLang="en-US"/>
          </a:p>
        </p:txBody>
      </p:sp>
      <p:sp>
        <p:nvSpPr>
          <p:cNvPr id="7" name="灯片编号占位符 6"/>
          <p:cNvSpPr>
            <a:spLocks noGrp="1"/>
          </p:cNvSpPr>
          <p:nvPr>
            <p:ph type="sldNum" sz="quarter" idx="12"/>
          </p:nvPr>
        </p:nvSpPr>
        <p:spPr>
          <a:xfrm>
            <a:off x="11119104" y="1170432"/>
            <a:ext cx="978486" cy="201168"/>
          </a:xfrm>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168758401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20123868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12587254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19379968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8643013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5370078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62768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36908101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27927100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Line"/>
          <p:cNvSpPr>
            <a:spLocks noGrp="1"/>
          </p:cNvSpPr>
          <p:nvPr>
            <p:ph type="body" sz="quarter" idx="13"/>
          </p:nvPr>
        </p:nvSpPr>
        <p:spPr>
          <a:xfrm>
            <a:off x="535781" y="3929063"/>
            <a:ext cx="11133544" cy="2"/>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12" name="Title Text"/>
          <p:cNvSpPr txBox="1">
            <a:spLocks noGrp="1"/>
          </p:cNvSpPr>
          <p:nvPr>
            <p:ph type="title"/>
          </p:nvPr>
        </p:nvSpPr>
        <p:spPr>
          <a:xfrm>
            <a:off x="535781" y="401836"/>
            <a:ext cx="11120438" cy="3643313"/>
          </a:xfrm>
          <a:prstGeom prst="rect">
            <a:avLst/>
          </a:prstGeom>
        </p:spPr>
        <p:txBody>
          <a:bodyPr anchor="b"/>
          <a:lstStyle>
            <a:lvl1pPr algn="ctr">
              <a:lnSpc>
                <a:spcPct val="80000"/>
              </a:lnSpc>
              <a:spcBef>
                <a:spcPts val="0"/>
              </a:spcBef>
              <a:defRPr sz="8508">
                <a:solidFill>
                  <a:srgbClr val="5C5C5C"/>
                </a:solidFill>
              </a:defRPr>
            </a:lvl1pPr>
          </a:lstStyle>
          <a:p>
            <a:r>
              <a:rPr lang="zh-CN" altLang="en-US"/>
              <a:t>单击此处编辑母版标题样式</a:t>
            </a:r>
            <a:endParaRPr/>
          </a:p>
        </p:txBody>
      </p:sp>
      <p:sp>
        <p:nvSpPr>
          <p:cNvPr id="13" name="Body Level One…"/>
          <p:cNvSpPr txBox="1">
            <a:spLocks noGrp="1"/>
          </p:cNvSpPr>
          <p:nvPr>
            <p:ph type="body" sz="half" idx="1"/>
          </p:nvPr>
        </p:nvSpPr>
        <p:spPr>
          <a:xfrm>
            <a:off x="535781" y="3991570"/>
            <a:ext cx="11120438" cy="2294930"/>
          </a:xfrm>
          <a:prstGeom prst="rect">
            <a:avLst/>
          </a:prstGeom>
        </p:spPr>
        <p:txBody>
          <a:bodyPr/>
          <a:lstStyle>
            <a:lvl1pPr marL="0" indent="0" algn="ctr">
              <a:lnSpc>
                <a:spcPct val="70000"/>
              </a:lnSpc>
              <a:spcBef>
                <a:spcPts val="0"/>
              </a:spcBef>
              <a:buSzTx/>
              <a:buFontTx/>
              <a:buNone/>
              <a:defRPr sz="3375" i="1">
                <a:solidFill>
                  <a:srgbClr val="747676"/>
                </a:solidFill>
              </a:defRPr>
            </a:lvl1pPr>
            <a:lvl2pPr marL="0" indent="0" algn="ctr">
              <a:lnSpc>
                <a:spcPct val="70000"/>
              </a:lnSpc>
              <a:spcBef>
                <a:spcPts val="0"/>
              </a:spcBef>
              <a:buSzTx/>
              <a:buFontTx/>
              <a:buNone/>
              <a:defRPr sz="3375" i="1">
                <a:solidFill>
                  <a:srgbClr val="747676"/>
                </a:solidFill>
              </a:defRPr>
            </a:lvl2pPr>
            <a:lvl3pPr marL="0" indent="0" algn="ctr">
              <a:lnSpc>
                <a:spcPct val="70000"/>
              </a:lnSpc>
              <a:spcBef>
                <a:spcPts val="0"/>
              </a:spcBef>
              <a:buSzTx/>
              <a:buFontTx/>
              <a:buNone/>
              <a:defRPr sz="3375" i="1">
                <a:solidFill>
                  <a:srgbClr val="747676"/>
                </a:solidFill>
              </a:defRPr>
            </a:lvl3pPr>
            <a:lvl4pPr marL="0" indent="0" algn="ctr">
              <a:lnSpc>
                <a:spcPct val="70000"/>
              </a:lnSpc>
              <a:spcBef>
                <a:spcPts val="0"/>
              </a:spcBef>
              <a:buSzTx/>
              <a:buFontTx/>
              <a:buNone/>
              <a:defRPr sz="3375" i="1">
                <a:solidFill>
                  <a:srgbClr val="747676"/>
                </a:solidFill>
              </a:defRPr>
            </a:lvl4pPr>
            <a:lvl5pPr marL="0" indent="0" algn="ctr">
              <a:lnSpc>
                <a:spcPct val="70000"/>
              </a:lnSpc>
              <a:spcBef>
                <a:spcPts val="0"/>
              </a:spcBef>
              <a:buSzTx/>
              <a:buFontTx/>
              <a:buNone/>
              <a:defRPr sz="3375" i="1">
                <a:solidFill>
                  <a:srgbClr val="747676"/>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4" name="Slide Number"/>
          <p:cNvSpPr txBox="1">
            <a:spLocks noGrp="1"/>
          </p:cNvSpPr>
          <p:nvPr>
            <p:ph type="sldNum" sz="quarter" idx="2"/>
          </p:nvPr>
        </p:nvSpPr>
        <p:spPr>
          <a:xfrm>
            <a:off x="11304049" y="6461125"/>
            <a:ext cx="318998" cy="275717"/>
          </a:xfrm>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205657621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reserve="1">
  <p:cSld name="Photo - Horizontal">
    <p:spTree>
      <p:nvGrpSpPr>
        <p:cNvPr id="1" name=""/>
        <p:cNvGrpSpPr/>
        <p:nvPr/>
      </p:nvGrpSpPr>
      <p:grpSpPr>
        <a:xfrm>
          <a:off x="0" y="0"/>
          <a:ext cx="0" cy="0"/>
          <a:chOff x="0" y="0"/>
          <a:chExt cx="0" cy="0"/>
        </a:xfrm>
      </p:grpSpPr>
      <p:sp>
        <p:nvSpPr>
          <p:cNvPr id="21" name="118295074_2675x2907.jpeg"/>
          <p:cNvSpPr>
            <a:spLocks noGrp="1"/>
          </p:cNvSpPr>
          <p:nvPr>
            <p:ph type="pic" idx="13"/>
          </p:nvPr>
        </p:nvSpPr>
        <p:spPr>
          <a:xfrm>
            <a:off x="0" y="0"/>
            <a:ext cx="12192000" cy="6858000"/>
          </a:xfrm>
          <a:prstGeom prst="rect">
            <a:avLst/>
          </a:prstGeom>
        </p:spPr>
        <p:txBody>
          <a:bodyPr lIns="91439" tIns="45719" rIns="91439" bIns="45719">
            <a:noAutofit/>
          </a:bodyPr>
          <a:lstStyle/>
          <a:p>
            <a:r>
              <a:rPr lang="zh-CN" altLang="en-US"/>
              <a:t>单击图标添加图片</a:t>
            </a:r>
            <a:endParaRPr/>
          </a:p>
        </p:txBody>
      </p:sp>
      <p:sp>
        <p:nvSpPr>
          <p:cNvPr id="22" name="Rectangle"/>
          <p:cNvSpPr>
            <a:spLocks noGrp="1"/>
          </p:cNvSpPr>
          <p:nvPr>
            <p:ph type="body" sz="half" idx="14"/>
          </p:nvPr>
        </p:nvSpPr>
        <p:spPr>
          <a:xfrm>
            <a:off x="0" y="3812977"/>
            <a:ext cx="12192000" cy="2536031"/>
          </a:xfrm>
          <a:prstGeom prst="rect">
            <a:avLst/>
          </a:prstGeom>
          <a:solidFill>
            <a:srgbClr val="FFFFFF"/>
          </a:solidFill>
        </p:spPr>
        <p:txBody>
          <a:bodyPr anchor="ctr">
            <a:noAutofit/>
          </a:bodyPr>
          <a:lstStyle>
            <a:lvl1pPr marL="0" indent="0" algn="ctr">
              <a:spcBef>
                <a:spcPts val="0"/>
              </a:spcBef>
              <a:buSzTx/>
              <a:buFontTx/>
              <a:buNone/>
              <a:defRPr sz="2400">
                <a:latin typeface="DIN Alternate"/>
                <a:sym typeface="DIN Alternate"/>
              </a:defRPr>
            </a:lvl1pPr>
          </a:lstStyle>
          <a:p>
            <a:pPr marL="0" lvl="0" indent="0" algn="ctr">
              <a:spcBef>
                <a:spcPts val="0"/>
              </a:spcBef>
              <a:buSzTx/>
              <a:buFontTx/>
              <a:buNone/>
              <a:defRPr sz="2400">
                <a:latin typeface="DIN Alternate"/>
                <a:ea typeface="DIN Alternate"/>
                <a:cs typeface="DIN Alternate"/>
                <a:sym typeface="DIN Alternate"/>
              </a:defRPr>
            </a:pPr>
            <a:r>
              <a:rPr lang="zh-CN" altLang="en-US"/>
              <a:t>单击此处编辑母版文本样式</a:t>
            </a:r>
          </a:p>
        </p:txBody>
      </p:sp>
      <p:sp>
        <p:nvSpPr>
          <p:cNvPr id="23" name="Line"/>
          <p:cNvSpPr>
            <a:spLocks noGrp="1"/>
          </p:cNvSpPr>
          <p:nvPr>
            <p:ph type="body" sz="quarter" idx="15"/>
          </p:nvPr>
        </p:nvSpPr>
        <p:spPr>
          <a:xfrm flipV="1">
            <a:off x="535781" y="5357810"/>
            <a:ext cx="11132344" cy="3"/>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24" name="Title Text"/>
          <p:cNvSpPr txBox="1">
            <a:spLocks noGrp="1"/>
          </p:cNvSpPr>
          <p:nvPr>
            <p:ph type="title"/>
          </p:nvPr>
        </p:nvSpPr>
        <p:spPr>
          <a:xfrm>
            <a:off x="535781" y="3911203"/>
            <a:ext cx="11120438" cy="1553766"/>
          </a:xfrm>
          <a:prstGeom prst="rect">
            <a:avLst/>
          </a:prstGeom>
        </p:spPr>
        <p:txBody>
          <a:bodyPr anchor="b"/>
          <a:lstStyle>
            <a:lvl1pPr algn="r">
              <a:lnSpc>
                <a:spcPct val="80000"/>
              </a:lnSpc>
              <a:spcBef>
                <a:spcPts val="0"/>
              </a:spcBef>
              <a:defRPr sz="8508">
                <a:solidFill>
                  <a:srgbClr val="5C5C5C"/>
                </a:solidFill>
              </a:defRPr>
            </a:lvl1pPr>
          </a:lstStyle>
          <a:p>
            <a:r>
              <a:rPr lang="zh-CN" altLang="en-US"/>
              <a:t>单击此处编辑母版标题样式</a:t>
            </a:r>
            <a:endParaRPr/>
          </a:p>
        </p:txBody>
      </p:sp>
      <p:sp>
        <p:nvSpPr>
          <p:cNvPr id="25" name="Body Level One…"/>
          <p:cNvSpPr txBox="1">
            <a:spLocks noGrp="1"/>
          </p:cNvSpPr>
          <p:nvPr>
            <p:ph type="body" sz="quarter" idx="1"/>
          </p:nvPr>
        </p:nvSpPr>
        <p:spPr>
          <a:xfrm>
            <a:off x="535781" y="5393531"/>
            <a:ext cx="11120438" cy="866180"/>
          </a:xfrm>
          <a:prstGeom prst="rect">
            <a:avLst/>
          </a:prstGeom>
        </p:spPr>
        <p:txBody>
          <a:bodyPr/>
          <a:lstStyle>
            <a:lvl1pPr marL="0" indent="0" algn="r">
              <a:lnSpc>
                <a:spcPct val="70000"/>
              </a:lnSpc>
              <a:spcBef>
                <a:spcPts val="422"/>
              </a:spcBef>
              <a:buSzTx/>
              <a:buFontTx/>
              <a:buNone/>
              <a:defRPr sz="3375" i="1">
                <a:solidFill>
                  <a:srgbClr val="747676"/>
                </a:solidFill>
              </a:defRPr>
            </a:lvl1pPr>
            <a:lvl2pPr marL="0" indent="0" algn="r">
              <a:lnSpc>
                <a:spcPct val="70000"/>
              </a:lnSpc>
              <a:spcBef>
                <a:spcPts val="422"/>
              </a:spcBef>
              <a:buSzTx/>
              <a:buFontTx/>
              <a:buNone/>
              <a:defRPr sz="3375" i="1">
                <a:solidFill>
                  <a:srgbClr val="747676"/>
                </a:solidFill>
              </a:defRPr>
            </a:lvl2pPr>
            <a:lvl3pPr marL="0" indent="0" algn="r">
              <a:lnSpc>
                <a:spcPct val="70000"/>
              </a:lnSpc>
              <a:spcBef>
                <a:spcPts val="422"/>
              </a:spcBef>
              <a:buSzTx/>
              <a:buFontTx/>
              <a:buNone/>
              <a:defRPr sz="3375" i="1">
                <a:solidFill>
                  <a:srgbClr val="747676"/>
                </a:solidFill>
              </a:defRPr>
            </a:lvl3pPr>
            <a:lvl4pPr marL="0" indent="0" algn="r">
              <a:lnSpc>
                <a:spcPct val="70000"/>
              </a:lnSpc>
              <a:spcBef>
                <a:spcPts val="422"/>
              </a:spcBef>
              <a:buSzTx/>
              <a:buFontTx/>
              <a:buNone/>
              <a:defRPr sz="3375" i="1">
                <a:solidFill>
                  <a:srgbClr val="747676"/>
                </a:solidFill>
              </a:defRPr>
            </a:lvl4pPr>
            <a:lvl5pPr marL="0" indent="0" algn="r">
              <a:lnSpc>
                <a:spcPct val="70000"/>
              </a:lnSpc>
              <a:spcBef>
                <a:spcPts val="422"/>
              </a:spcBef>
              <a:buSzTx/>
              <a:buFontTx/>
              <a:buNone/>
              <a:defRPr sz="3375" i="1">
                <a:solidFill>
                  <a:srgbClr val="747676"/>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26" name="Slide Number"/>
          <p:cNvSpPr txBox="1">
            <a:spLocks noGrp="1"/>
          </p:cNvSpPr>
          <p:nvPr>
            <p:ph type="sldNum" sz="quarter" idx="2"/>
          </p:nvPr>
        </p:nvSpPr>
        <p:spPr>
          <a:xfrm>
            <a:off x="11307763" y="6465094"/>
            <a:ext cx="318998" cy="275717"/>
          </a:xfrm>
          <a:prstGeom prst="rect">
            <a:avLst/>
          </a:prstGeom>
        </p:spPr>
        <p:txBody>
          <a:bodyPr/>
          <a:lstStyle>
            <a:lvl1pPr>
              <a:defRPr>
                <a:solidFill>
                  <a:srgbClr val="CBCBCB"/>
                </a:solidFill>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429453115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10.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7.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image" Target="../media/image10.jpeg"/><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theme" Target="../theme/theme13.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14.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9.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theme" Target="../theme/theme15.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6.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9.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1"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矩形 6"/>
          <p:cNvSpPr/>
          <p:nvPr/>
        </p:nvSpPr>
        <p:spPr bwMode="ltGray">
          <a:xfrm>
            <a:off x="3" y="8"/>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占位符 1"/>
          <p:cNvSpPr>
            <a:spLocks noGrp="1"/>
          </p:cNvSpPr>
          <p:nvPr>
            <p:ph type="title"/>
          </p:nvPr>
        </p:nvSpPr>
        <p:spPr>
          <a:xfrm>
            <a:off x="609601" y="152400"/>
            <a:ext cx="10972801"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1" y="1775194"/>
            <a:ext cx="10972801" cy="4625609"/>
          </a:xfrm>
          <a:prstGeom prst="rect">
            <a:avLst/>
          </a:prstGeom>
        </p:spPr>
        <p:txBody>
          <a:bodyPr vert="horz" lIns="54864" tIns="91440"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75ECA608-2241-EA4E-9860-EF40A7C168DC}" type="datetimeFigureOut">
              <a:rPr kumimoji="1" lang="zh-CN" altLang="en-US" smtClean="0"/>
              <a:t>2024/9/9</a:t>
            </a:fld>
            <a:endParaRPr kumimoji="1" lang="zh-CN" altLang="en-US"/>
          </a:p>
        </p:txBody>
      </p:sp>
      <p:sp>
        <p:nvSpPr>
          <p:cNvPr id="5" name="页脚占位符 4"/>
          <p:cNvSpPr>
            <a:spLocks noGrp="1"/>
          </p:cNvSpPr>
          <p:nvPr>
            <p:ph type="ftr" sz="quarter" idx="3"/>
          </p:nvPr>
        </p:nvSpPr>
        <p:spPr>
          <a:xfrm>
            <a:off x="3520803"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1" lang="zh-CN" altLang="en-US"/>
          </a:p>
        </p:txBody>
      </p:sp>
      <p:sp>
        <p:nvSpPr>
          <p:cNvPr id="6" name="灯片编号占位符 5"/>
          <p:cNvSpPr>
            <a:spLocks noGrp="1"/>
          </p:cNvSpPr>
          <p:nvPr>
            <p:ph type="sldNum" sz="quarter" idx="4"/>
          </p:nvPr>
        </p:nvSpPr>
        <p:spPr>
          <a:xfrm>
            <a:off x="10939196" y="6476999"/>
            <a:ext cx="978486"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27910327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6227914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5599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2024/9/9</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4578666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l="-17000" r="-17000"/>
          </a:stretch>
        </a:blipFill>
        <a:effectLst/>
      </p:bgPr>
    </p:bg>
    <p:spTree>
      <p:nvGrpSpPr>
        <p:cNvPr id="1" name=""/>
        <p:cNvGrpSpPr/>
        <p:nvPr/>
      </p:nvGrpSpPr>
      <p:grpSpPr>
        <a:xfrm>
          <a:off x="0" y="0"/>
          <a:ext cx="0" cy="0"/>
          <a:chOff x="0" y="0"/>
          <a:chExt cx="0" cy="0"/>
        </a:xfrm>
      </p:grpSpPr>
      <p:grpSp>
        <p:nvGrpSpPr>
          <p:cNvPr id="36" name="Group 35"/>
          <p:cNvGrpSpPr/>
          <p:nvPr/>
        </p:nvGrpSpPr>
        <p:grpSpPr>
          <a:xfrm>
            <a:off x="1" y="228600"/>
            <a:ext cx="26416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7228" y="285"/>
            <a:ext cx="2603029"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24384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3600" y="624110"/>
            <a:ext cx="87856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888" y="2133600"/>
            <a:ext cx="8789313"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3200" y="6135090"/>
            <a:ext cx="102184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4D9FFFB4-400D-1240-AB24-6F86C96D4DFB}" type="datetimeFigureOut">
              <a:rPr lang="en-US" dirty="0"/>
              <a:t>9/9/24</a:t>
            </a:fld>
            <a:endParaRPr lang="en-US" dirty="0"/>
          </a:p>
        </p:txBody>
      </p:sp>
      <p:sp>
        <p:nvSpPr>
          <p:cNvPr id="5" name="Footer Placeholder 4"/>
          <p:cNvSpPr>
            <a:spLocks noGrp="1"/>
          </p:cNvSpPr>
          <p:nvPr>
            <p:ph type="ftr" sz="quarter" idx="3"/>
          </p:nvPr>
        </p:nvSpPr>
        <p:spPr>
          <a:xfrm>
            <a:off x="2589887" y="6135810"/>
            <a:ext cx="7621984"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81637" y="787784"/>
            <a:ext cx="779971"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86682112"/>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FZFengYaSongS-GB" charset="-122"/>
                <a:ea typeface="FZFengYaSongS-GB" charset="-122"/>
              </a:defRPr>
            </a:lvl1pPr>
          </a:lstStyle>
          <a:p>
            <a:fld id="{B89E11A7-39EE-3340-9CFE-365E4C287B57}" type="datetimeFigureOut">
              <a:rPr kumimoji="1" lang="zh-CN" altLang="en-US" smtClean="0"/>
              <a:pPr/>
              <a:t>2024/9/9</a:t>
            </a:fld>
            <a:endParaRPr kumimoji="1"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FZFengYaSongS-GB" charset="-122"/>
                <a:ea typeface="FZFengYaSongS-GB" charset="-122"/>
              </a:defRPr>
            </a:lvl1pPr>
          </a:lstStyle>
          <a:p>
            <a:endParaRPr kumimoji="1" lang="zh-CN" altLang="en-US" dirty="0"/>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FZFengYaSongS-GB" charset="-122"/>
                <a:ea typeface="FZFengYaSongS-GB" charset="-122"/>
              </a:defRPr>
            </a:lvl1pPr>
          </a:lstStyle>
          <a:p>
            <a:fld id="{31A48ED6-F39E-3E46-BD8A-AC016F13AB1B}" type="slidenum">
              <a:rPr kumimoji="1" lang="zh-CN" altLang="en-US" smtClean="0"/>
              <a:pPr/>
              <a:t>‹#›</a:t>
            </a:fld>
            <a:endParaRPr kumimoji="1" lang="zh-CN" altLang="en-US" dirty="0"/>
          </a:p>
        </p:txBody>
      </p:sp>
    </p:spTree>
    <p:extLst>
      <p:ext uri="{BB962C8B-B14F-4D97-AF65-F5344CB8AC3E}">
        <p14:creationId xmlns:p14="http://schemas.microsoft.com/office/powerpoint/2010/main" val="2218878149"/>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Lst>
  <p:txStyles>
    <p:titleStyle>
      <a:lvl1pPr algn="l" defTabSz="914400" rtl="0" eaLnBrk="1" latinLnBrk="0" hangingPunct="1">
        <a:lnSpc>
          <a:spcPct val="90000"/>
        </a:lnSpc>
        <a:spcBef>
          <a:spcPct val="0"/>
        </a:spcBef>
        <a:buNone/>
        <a:defRPr sz="4400" b="0" i="0" kern="1200">
          <a:solidFill>
            <a:schemeClr val="tx1"/>
          </a:solidFill>
          <a:latin typeface="FZFengYaSongS-GB" charset="-122"/>
          <a:ea typeface="FZFengYaSongS-GB" charset="-122"/>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ZFengYaSongS-GB" charset="-122"/>
          <a:ea typeface="FZFengYaSongS-GB" charset="-122"/>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ZFengYaSongS-GB" charset="-122"/>
          <a:ea typeface="FZFengYaSongS-GB" charset="-122"/>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ZFengYaSongS-GB" charset="-122"/>
          <a:ea typeface="FZFengYaSongS-GB" charset="-122"/>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ZFengYaSongS-GB" charset="-122"/>
          <a:ea typeface="FZFengYaSongS-GB" charset="-122"/>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ZFengYaSongS-GB" charset="-122"/>
          <a:ea typeface="FZFengYaSongS-GB"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94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415600" y="1688433"/>
            <a:ext cx="11360800" cy="440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Open Sans"/>
                <a:ea typeface="Open Sans"/>
                <a:cs typeface="Open Sans"/>
                <a:sym typeface="Open Sans"/>
              </a:defRPr>
            </a:lvl1pPr>
            <a:lvl2pPr lvl="1" algn="r">
              <a:buNone/>
              <a:defRPr sz="1333">
                <a:solidFill>
                  <a:schemeClr val="dk2"/>
                </a:solidFill>
                <a:latin typeface="Open Sans"/>
                <a:ea typeface="Open Sans"/>
                <a:cs typeface="Open Sans"/>
                <a:sym typeface="Open Sans"/>
              </a:defRPr>
            </a:lvl2pPr>
            <a:lvl3pPr lvl="2" algn="r">
              <a:buNone/>
              <a:defRPr sz="1333">
                <a:solidFill>
                  <a:schemeClr val="dk2"/>
                </a:solidFill>
                <a:latin typeface="Open Sans"/>
                <a:ea typeface="Open Sans"/>
                <a:cs typeface="Open Sans"/>
                <a:sym typeface="Open Sans"/>
              </a:defRPr>
            </a:lvl3pPr>
            <a:lvl4pPr lvl="3" algn="r">
              <a:buNone/>
              <a:defRPr sz="1333">
                <a:solidFill>
                  <a:schemeClr val="dk2"/>
                </a:solidFill>
                <a:latin typeface="Open Sans"/>
                <a:ea typeface="Open Sans"/>
                <a:cs typeface="Open Sans"/>
                <a:sym typeface="Open Sans"/>
              </a:defRPr>
            </a:lvl4pPr>
            <a:lvl5pPr lvl="4" algn="r">
              <a:buNone/>
              <a:defRPr sz="1333">
                <a:solidFill>
                  <a:schemeClr val="dk2"/>
                </a:solidFill>
                <a:latin typeface="Open Sans"/>
                <a:ea typeface="Open Sans"/>
                <a:cs typeface="Open Sans"/>
                <a:sym typeface="Open Sans"/>
              </a:defRPr>
            </a:lvl5pPr>
            <a:lvl6pPr lvl="5" algn="r">
              <a:buNone/>
              <a:defRPr sz="1333">
                <a:solidFill>
                  <a:schemeClr val="dk2"/>
                </a:solidFill>
                <a:latin typeface="Open Sans"/>
                <a:ea typeface="Open Sans"/>
                <a:cs typeface="Open Sans"/>
                <a:sym typeface="Open Sans"/>
              </a:defRPr>
            </a:lvl6pPr>
            <a:lvl7pPr lvl="6" algn="r">
              <a:buNone/>
              <a:defRPr sz="1333">
                <a:solidFill>
                  <a:schemeClr val="dk2"/>
                </a:solidFill>
                <a:latin typeface="Open Sans"/>
                <a:ea typeface="Open Sans"/>
                <a:cs typeface="Open Sans"/>
                <a:sym typeface="Open Sans"/>
              </a:defRPr>
            </a:lvl7pPr>
            <a:lvl8pPr lvl="7" algn="r">
              <a:buNone/>
              <a:defRPr sz="1333">
                <a:solidFill>
                  <a:schemeClr val="dk2"/>
                </a:solidFill>
                <a:latin typeface="Open Sans"/>
                <a:ea typeface="Open Sans"/>
                <a:cs typeface="Open Sans"/>
                <a:sym typeface="Open Sans"/>
              </a:defRPr>
            </a:lvl8pPr>
            <a:lvl9pPr lvl="8" algn="r">
              <a:buNone/>
              <a:defRPr sz="1333">
                <a:solidFill>
                  <a:schemeClr val="dk2"/>
                </a:solidFill>
                <a:latin typeface="Open Sans"/>
                <a:ea typeface="Open Sans"/>
                <a:cs typeface="Open Sans"/>
                <a:sym typeface="Open Sans"/>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591319601"/>
      </p:ext>
    </p:extLst>
  </p:cSld>
  <p:clrMap bg1="lt1" tx1="dk1" bg2="dk2" tx2="lt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190625" y="892969"/>
            <a:ext cx="9810750" cy="50720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190625" y="178594"/>
            <a:ext cx="9810750"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5919218" y="6518672"/>
            <a:ext cx="347852" cy="297389"/>
          </a:xfrm>
          <a:prstGeom prst="rect">
            <a:avLst/>
          </a:prstGeom>
          <a:ln w="12700">
            <a:miter lim="400000"/>
          </a:ln>
        </p:spPr>
        <p:txBody>
          <a:bodyPr wrap="none" lIns="50800" tIns="50800" rIns="50800" bIns="50800">
            <a:spAutoFit/>
          </a:bodyPr>
          <a:lstStyle>
            <a:lvl1pPr>
              <a:defRPr sz="1266">
                <a:solidFill>
                  <a:srgbClr val="868686"/>
                </a:solidFill>
              </a:defRPr>
            </a:lvl1p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931048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928" r:id="rId13"/>
  </p:sldLayoutIdLst>
  <p:transition spd="med"/>
  <p:txStyles>
    <p:titleStyle>
      <a:lvl1pPr marL="0" marR="0" indent="0"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1pPr>
      <a:lvl2pPr marL="0" marR="0" indent="160729"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2pPr>
      <a:lvl3pPr marL="0" marR="0" indent="321457"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3pPr>
      <a:lvl4pPr marL="0" marR="0" indent="482186"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4pPr>
      <a:lvl5pPr marL="0" marR="0" indent="642915"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5pPr>
      <a:lvl6pPr marL="0" marR="0" indent="803643"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6pPr>
      <a:lvl7pPr marL="0" marR="0" indent="964372"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7pPr>
      <a:lvl8pPr marL="0" marR="0" indent="1125101"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8pPr>
      <a:lvl9pPr marL="0" marR="0" indent="1285829"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9pPr>
    </p:titleStyle>
    <p:bodyStyle>
      <a:lvl1pPr marL="446469"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1pPr>
      <a:lvl2pPr marL="892937"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2pPr>
      <a:lvl3pPr marL="1339406"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3pPr>
      <a:lvl4pPr marL="1785874"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4pPr>
      <a:lvl5pPr marL="2232343"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5pPr>
      <a:lvl6pPr marL="2678811"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6pPr>
      <a:lvl7pPr marL="3125280"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7pPr>
      <a:lvl8pPr marL="3571748"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8pPr>
      <a:lvl9pPr marL="4018217"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9pPr>
    </p:bodyStyle>
    <p:otherStyle>
      <a:lvl1pPr marL="0" marR="0" indent="0"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1pPr>
      <a:lvl2pPr marL="0" marR="0" indent="160729"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2pPr>
      <a:lvl3pPr marL="0" marR="0" indent="321457"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3pPr>
      <a:lvl4pPr marL="0" marR="0" indent="482186"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4pPr>
      <a:lvl5pPr marL="0" marR="0" indent="642915"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5pPr>
      <a:lvl6pPr marL="0" marR="0" indent="803643"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6pPr>
      <a:lvl7pPr marL="0" marR="0" indent="964372"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7pPr>
      <a:lvl8pPr marL="0" marR="0" indent="1125101"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8pPr>
      <a:lvl9pPr marL="0" marR="0" indent="1285829"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2024/9/9</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pic>
        <p:nvPicPr>
          <p:cNvPr id="8" name="图片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85351" y="365125"/>
            <a:ext cx="2059516" cy="588433"/>
          </a:xfrm>
          <a:prstGeom prst="rect">
            <a:avLst/>
          </a:prstGeom>
        </p:spPr>
      </p:pic>
      <p:sp>
        <p:nvSpPr>
          <p:cNvPr id="7" name="矩形 6"/>
          <p:cNvSpPr/>
          <p:nvPr/>
        </p:nvSpPr>
        <p:spPr>
          <a:xfrm>
            <a:off x="0" y="6311900"/>
            <a:ext cx="12192000" cy="314324"/>
          </a:xfrm>
          <a:prstGeom prst="rect">
            <a:avLst/>
          </a:prstGeom>
          <a:solidFill>
            <a:srgbClr val="46B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2690900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1219170"/>
            <a:fld id="{8035C5D1-AD16-4B01-871F-DE047A6CFB67}" type="datetimeFigureOut">
              <a:rPr lang="zh-CN" altLang="en-US" smtClean="0">
                <a:solidFill>
                  <a:prstClr val="black">
                    <a:tint val="75000"/>
                  </a:prstClr>
                </a:solidFill>
              </a:rPr>
              <a:pPr defTabSz="1219170"/>
              <a:t>2024/9/9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89502825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矩形 9"/>
          <p:cNvSpPr/>
          <p:nvPr/>
        </p:nvSpPr>
        <p:spPr bwMode="invGray">
          <a:xfrm>
            <a:off x="0" y="1436688"/>
            <a:ext cx="12192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矩形 6"/>
          <p:cNvSpPr/>
          <p:nvPr/>
        </p:nvSpPr>
        <p:spPr bwMode="ltGray">
          <a:xfrm>
            <a:off x="0" y="1"/>
            <a:ext cx="12192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占位符 1"/>
          <p:cNvSpPr>
            <a:spLocks noGrp="1"/>
          </p:cNvSpPr>
          <p:nvPr>
            <p:ph type="title"/>
          </p:nvPr>
        </p:nvSpPr>
        <p:spPr>
          <a:xfrm>
            <a:off x="609600" y="152400"/>
            <a:ext cx="109728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zh-CN" altLang="en-US"/>
              <a:t>单击此处编辑母版标题样式</a:t>
            </a:r>
            <a:endParaRPr lang="en-US"/>
          </a:p>
        </p:txBody>
      </p:sp>
      <p:sp>
        <p:nvSpPr>
          <p:cNvPr id="1029" name="文本占位符 2"/>
          <p:cNvSpPr>
            <a:spLocks noGrp="1"/>
          </p:cNvSpPr>
          <p:nvPr>
            <p:ph type="body" idx="1"/>
          </p:nvPr>
        </p:nvSpPr>
        <p:spPr bwMode="auto">
          <a:xfrm>
            <a:off x="609600" y="1774825"/>
            <a:ext cx="109728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日期占位符 3"/>
          <p:cNvSpPr>
            <a:spLocks noGrp="1"/>
          </p:cNvSpPr>
          <p:nvPr>
            <p:ph type="dt" sz="half" idx="2"/>
          </p:nvPr>
        </p:nvSpPr>
        <p:spPr>
          <a:xfrm>
            <a:off x="609600" y="6477000"/>
            <a:ext cx="2844800" cy="274638"/>
          </a:xfrm>
          <a:prstGeom prst="rect">
            <a:avLst/>
          </a:prstGeom>
        </p:spPr>
        <p:txBody>
          <a:bodyPr vert="horz" lIns="109728" rIns="45720" bIns="0" rtlCol="0" anchor="b"/>
          <a:lstStyle>
            <a:lvl1pPr algn="l" eaLnBrk="1" latinLnBrk="0" hangingPunct="1">
              <a:defRPr kumimoji="0" sz="1200">
                <a:solidFill>
                  <a:schemeClr val="tx1">
                    <a:tint val="95000"/>
                  </a:schemeClr>
                </a:solidFill>
                <a:latin typeface="Arial" pitchFamily="34" charset="0"/>
                <a:ea typeface="宋体" pitchFamily="2" charset="-122"/>
              </a:defRPr>
            </a:lvl1pPr>
            <a:extLst/>
          </a:lstStyle>
          <a:p>
            <a:pPr fontAlgn="base">
              <a:spcBef>
                <a:spcPct val="0"/>
              </a:spcBef>
              <a:spcAft>
                <a:spcPct val="0"/>
              </a:spcAft>
              <a:defRPr/>
            </a:pPr>
            <a:endParaRPr lang="zh-CN" altLang="zh-CN">
              <a:solidFill>
                <a:prstClr val="black">
                  <a:tint val="95000"/>
                </a:prstClr>
              </a:solidFill>
            </a:endParaRPr>
          </a:p>
        </p:txBody>
      </p:sp>
      <p:sp>
        <p:nvSpPr>
          <p:cNvPr id="5" name="页脚占位符 4"/>
          <p:cNvSpPr>
            <a:spLocks noGrp="1"/>
          </p:cNvSpPr>
          <p:nvPr>
            <p:ph type="ftr" sz="quarter" idx="3"/>
          </p:nvPr>
        </p:nvSpPr>
        <p:spPr>
          <a:xfrm>
            <a:off x="3520018" y="6477000"/>
            <a:ext cx="7344833" cy="274638"/>
          </a:xfrm>
          <a:prstGeom prst="rect">
            <a:avLst/>
          </a:prstGeom>
        </p:spPr>
        <p:txBody>
          <a:bodyPr vert="horz" lIns="45720" rIns="45720" bIns="0" rtlCol="0" anchor="b"/>
          <a:lstStyle>
            <a:lvl1pPr algn="l" eaLnBrk="1" latinLnBrk="0" hangingPunct="1">
              <a:defRPr kumimoji="0" sz="1200">
                <a:solidFill>
                  <a:schemeClr val="tx1">
                    <a:tint val="95000"/>
                  </a:schemeClr>
                </a:solidFill>
                <a:latin typeface="Arial" pitchFamily="34" charset="0"/>
                <a:ea typeface="宋体" pitchFamily="2" charset="-122"/>
              </a:defRPr>
            </a:lvl1pPr>
            <a:extLst/>
          </a:lstStyle>
          <a:p>
            <a:pPr fontAlgn="base">
              <a:spcBef>
                <a:spcPct val="0"/>
              </a:spcBef>
              <a:spcAft>
                <a:spcPct val="0"/>
              </a:spcAft>
              <a:defRPr/>
            </a:pPr>
            <a:endParaRPr lang="zh-CN" altLang="zh-CN">
              <a:solidFill>
                <a:prstClr val="black">
                  <a:tint val="95000"/>
                </a:prstClr>
              </a:solidFill>
            </a:endParaRPr>
          </a:p>
        </p:txBody>
      </p:sp>
      <p:sp>
        <p:nvSpPr>
          <p:cNvPr id="6" name="灯片编号占位符 5"/>
          <p:cNvSpPr>
            <a:spLocks noGrp="1"/>
          </p:cNvSpPr>
          <p:nvPr>
            <p:ph type="sldNum" sz="quarter" idx="4"/>
          </p:nvPr>
        </p:nvSpPr>
        <p:spPr>
          <a:xfrm>
            <a:off x="10938934" y="6477000"/>
            <a:ext cx="977900" cy="274638"/>
          </a:xfrm>
          <a:prstGeom prst="rect">
            <a:avLst/>
          </a:prstGeom>
        </p:spPr>
        <p:txBody>
          <a:bodyPr vert="horz" bIns="0" rtlCol="0" anchor="b"/>
          <a:lstStyle>
            <a:lvl1pPr algn="r" eaLnBrk="1" latinLnBrk="0" hangingPunct="1">
              <a:defRPr kumimoji="0" sz="1200">
                <a:solidFill>
                  <a:schemeClr val="tx1">
                    <a:tint val="95000"/>
                  </a:schemeClr>
                </a:solidFill>
                <a:latin typeface="Arial" pitchFamily="34" charset="0"/>
                <a:ea typeface="宋体" pitchFamily="2" charset="-122"/>
              </a:defRPr>
            </a:lvl1pPr>
            <a:extLst/>
          </a:lstStyle>
          <a:p>
            <a:pPr fontAlgn="base">
              <a:spcBef>
                <a:spcPct val="0"/>
              </a:spcBef>
              <a:spcAft>
                <a:spcPct val="0"/>
              </a:spcAft>
              <a:defRPr/>
            </a:pPr>
            <a:fld id="{BC021F2C-CB71-47BB-8B0A-823E6AEB2394}"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4209887500"/>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rtl="0" eaLnBrk="1" fontAlgn="base" hangingPunct="1">
        <a:spcBef>
          <a:spcPct val="0"/>
        </a:spcBef>
        <a:spcAft>
          <a:spcPct val="0"/>
        </a:spcAft>
        <a:defRPr sz="4500" b="1" kern="1200">
          <a:solidFill>
            <a:srgbClr val="FFC800"/>
          </a:solidFill>
          <a:latin typeface="+mj-lt"/>
          <a:ea typeface="+mj-ea"/>
          <a:cs typeface="+mj-cs"/>
        </a:defRPr>
      </a:lvl1pPr>
      <a:lvl2pPr algn="l" rtl="0" eaLnBrk="1" fontAlgn="base" hangingPunct="1">
        <a:spcBef>
          <a:spcPct val="0"/>
        </a:spcBef>
        <a:spcAft>
          <a:spcPct val="0"/>
        </a:spcAft>
        <a:defRPr sz="4500" b="1">
          <a:solidFill>
            <a:srgbClr val="FFC800"/>
          </a:solidFill>
          <a:latin typeface="Corbel" pitchFamily="34" charset="0"/>
          <a:ea typeface="华文楷体" pitchFamily="2" charset="-122"/>
        </a:defRPr>
      </a:lvl2pPr>
      <a:lvl3pPr algn="l" rtl="0" eaLnBrk="1" fontAlgn="base" hangingPunct="1">
        <a:spcBef>
          <a:spcPct val="0"/>
        </a:spcBef>
        <a:spcAft>
          <a:spcPct val="0"/>
        </a:spcAft>
        <a:defRPr sz="4500" b="1">
          <a:solidFill>
            <a:srgbClr val="FFC800"/>
          </a:solidFill>
          <a:latin typeface="Corbel" pitchFamily="34" charset="0"/>
          <a:ea typeface="华文楷体" pitchFamily="2" charset="-122"/>
        </a:defRPr>
      </a:lvl3pPr>
      <a:lvl4pPr algn="l" rtl="0" eaLnBrk="1" fontAlgn="base" hangingPunct="1">
        <a:spcBef>
          <a:spcPct val="0"/>
        </a:spcBef>
        <a:spcAft>
          <a:spcPct val="0"/>
        </a:spcAft>
        <a:defRPr sz="4500" b="1">
          <a:solidFill>
            <a:srgbClr val="FFC800"/>
          </a:solidFill>
          <a:latin typeface="Corbel" pitchFamily="34" charset="0"/>
          <a:ea typeface="华文楷体" pitchFamily="2" charset="-122"/>
        </a:defRPr>
      </a:lvl4pPr>
      <a:lvl5pPr algn="l" rtl="0" eaLnBrk="1" fontAlgn="base" hangingPunct="1">
        <a:spcBef>
          <a:spcPct val="0"/>
        </a:spcBef>
        <a:spcAft>
          <a:spcPct val="0"/>
        </a:spcAft>
        <a:defRPr sz="4500" b="1">
          <a:solidFill>
            <a:srgbClr val="FFC800"/>
          </a:solidFill>
          <a:latin typeface="Corbel" pitchFamily="34" charset="0"/>
          <a:ea typeface="华文楷体" pitchFamily="2" charset="-122"/>
        </a:defRPr>
      </a:lvl5pPr>
      <a:lvl6pPr marL="457200" algn="l" rtl="0" eaLnBrk="1" fontAlgn="base" hangingPunct="1">
        <a:spcBef>
          <a:spcPct val="0"/>
        </a:spcBef>
        <a:spcAft>
          <a:spcPct val="0"/>
        </a:spcAft>
        <a:defRPr sz="4500" b="1">
          <a:solidFill>
            <a:srgbClr val="FFC800"/>
          </a:solidFill>
          <a:latin typeface="Corbel" pitchFamily="34" charset="0"/>
          <a:ea typeface="华文楷体" pitchFamily="2" charset="-122"/>
        </a:defRPr>
      </a:lvl6pPr>
      <a:lvl7pPr marL="914400" algn="l" rtl="0" eaLnBrk="1" fontAlgn="base" hangingPunct="1">
        <a:spcBef>
          <a:spcPct val="0"/>
        </a:spcBef>
        <a:spcAft>
          <a:spcPct val="0"/>
        </a:spcAft>
        <a:defRPr sz="4500" b="1">
          <a:solidFill>
            <a:srgbClr val="FFC800"/>
          </a:solidFill>
          <a:latin typeface="Corbel" pitchFamily="34" charset="0"/>
          <a:ea typeface="华文楷体" pitchFamily="2" charset="-122"/>
        </a:defRPr>
      </a:lvl7pPr>
      <a:lvl8pPr marL="1371600" algn="l" rtl="0" eaLnBrk="1" fontAlgn="base" hangingPunct="1">
        <a:spcBef>
          <a:spcPct val="0"/>
        </a:spcBef>
        <a:spcAft>
          <a:spcPct val="0"/>
        </a:spcAft>
        <a:defRPr sz="4500" b="1">
          <a:solidFill>
            <a:srgbClr val="FFC800"/>
          </a:solidFill>
          <a:latin typeface="Corbel" pitchFamily="34" charset="0"/>
          <a:ea typeface="华文楷体" pitchFamily="2" charset="-122"/>
        </a:defRPr>
      </a:lvl8pPr>
      <a:lvl9pPr marL="1828800" algn="l" rtl="0" eaLnBrk="1" fontAlgn="base" hangingPunct="1">
        <a:spcBef>
          <a:spcPct val="0"/>
        </a:spcBef>
        <a:spcAft>
          <a:spcPct val="0"/>
        </a:spcAft>
        <a:defRPr sz="4500" b="1">
          <a:solidFill>
            <a:srgbClr val="FFC800"/>
          </a:solidFill>
          <a:latin typeface="Corbel" pitchFamily="34" charset="0"/>
          <a:ea typeface="华文楷体" pitchFamily="2" charset="-122"/>
        </a:defRPr>
      </a:lvl9pPr>
      <a:extLst/>
    </p:titleStyle>
    <p:bodyStyle>
      <a:lvl1pPr marL="438150" indent="-319088" algn="l" rtl="0" eaLnBrk="1" fontAlgn="base" hangingPunct="1">
        <a:spcBef>
          <a:spcPct val="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730250" indent="-273050" algn="l" rtl="0" eaLnBrk="1" fontAlgn="base" hangingPunct="1">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eaLnBrk="1" fontAlgn="base" hangingPunct="1">
        <a:spcBef>
          <a:spcPct val="20000"/>
        </a:spcBef>
        <a:spcAft>
          <a:spcPct val="0"/>
        </a:spcAft>
        <a:buClr>
          <a:srgbClr val="E66C7D"/>
        </a:buClr>
        <a:buFont typeface="Arial" charset="0"/>
        <a:buChar char="▪"/>
        <a:defRPr sz="2400" kern="1200">
          <a:solidFill>
            <a:schemeClr val="tx1"/>
          </a:solidFill>
          <a:latin typeface="+mn-lt"/>
          <a:ea typeface="+mn-ea"/>
          <a:cs typeface="+mn-cs"/>
        </a:defRPr>
      </a:lvl3pPr>
      <a:lvl4pPr marL="1216025" indent="-182563" algn="l" rtl="0" eaLnBrk="1" fontAlgn="base" hangingPunct="1">
        <a:spcBef>
          <a:spcPct val="20000"/>
        </a:spcBef>
        <a:spcAft>
          <a:spcPct val="0"/>
        </a:spcAft>
        <a:buClr>
          <a:srgbClr val="6BB76D"/>
        </a:buClr>
        <a:buFont typeface="Arial" charset="0"/>
        <a:buChar char="▪"/>
        <a:defRPr sz="2000" kern="1200">
          <a:solidFill>
            <a:schemeClr val="tx1"/>
          </a:solidFill>
          <a:latin typeface="+mn-lt"/>
          <a:ea typeface="+mn-ea"/>
          <a:cs typeface="+mn-cs"/>
        </a:defRPr>
      </a:lvl4pPr>
      <a:lvl5pPr marL="1425575" indent="-182563" algn="l" rtl="0" eaLnBrk="1" fontAlgn="base" hangingPunct="1">
        <a:spcBef>
          <a:spcPct val="20000"/>
        </a:spcBef>
        <a:spcAft>
          <a:spcPct val="0"/>
        </a:spcAft>
        <a:buClr>
          <a:srgbClr val="E88651"/>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9/9/24</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25220905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44550" y="177800"/>
            <a:ext cx="10502900" cy="1143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844550" y="1574800"/>
            <a:ext cx="10502900" cy="4648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5926113" y="6540500"/>
            <a:ext cx="333426" cy="287258"/>
          </a:xfrm>
          <a:prstGeom prst="rect">
            <a:avLst/>
          </a:prstGeom>
          <a:ln w="12700">
            <a:miter lim="400000"/>
          </a:ln>
        </p:spPr>
        <p:txBody>
          <a:bodyPr wrap="none" lIns="50800" tIns="50800" rIns="50800" bIns="50800">
            <a:spAutoFit/>
          </a:bodyPr>
          <a:lstStyle>
            <a:lvl1pPr>
              <a:defRPr sz="1200" b="0">
                <a:latin typeface="Helvetica Neue Light"/>
                <a:ea typeface="Helvetica Neue Light"/>
                <a:cs typeface="Helvetica Neue Light"/>
                <a:sym typeface="Helvetica Neue Light"/>
              </a:defRPr>
            </a:lvl1p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20971525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Lst>
  <p:transition spd="med"/>
  <p:txStyles>
    <p:titleStyle>
      <a:lvl1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1pPr>
      <a:lvl2pPr marL="0" marR="0" indent="1143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2pPr>
      <a:lvl3pPr marL="0" marR="0" indent="2286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3pPr>
      <a:lvl4pPr marL="0" marR="0" indent="3429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4pPr>
      <a:lvl5pPr marL="0" marR="0" indent="4572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5pPr>
      <a:lvl6pPr marL="0" marR="0" indent="5715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6pPr>
      <a:lvl7pPr marL="0" marR="0" indent="6858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7pPr>
      <a:lvl8pPr marL="0" marR="0" indent="8001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8pPr>
      <a:lvl9pPr marL="0" marR="0" indent="9144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9pPr>
    </p:titleStyle>
    <p:bodyStyle>
      <a:lvl1pPr marL="317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1pPr>
      <a:lvl2pPr marL="635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1143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2286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3429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4572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5715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6858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8001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9144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2024/9/9</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133945221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535781" y="508992"/>
            <a:ext cx="11120438" cy="508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535781" y="1268016"/>
            <a:ext cx="11120438" cy="5080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297013" y="6465094"/>
            <a:ext cx="318998" cy="275717"/>
          </a:xfrm>
          <a:prstGeom prst="rect">
            <a:avLst/>
          </a:prstGeom>
          <a:ln w="12700">
            <a:miter lim="400000"/>
          </a:ln>
        </p:spPr>
        <p:txBody>
          <a:bodyPr wrap="none" lIns="50800" tIns="50800" rIns="50800" bIns="50800">
            <a:spAutoFit/>
          </a:bodyPr>
          <a:lstStyle>
            <a:lvl1pPr algn="r">
              <a:spcBef>
                <a:spcPts val="0"/>
              </a:spcBef>
              <a:defRPr sz="1125" i="0" spc="0">
                <a:solidFill>
                  <a:srgbClr val="747676"/>
                </a:solidFill>
                <a:latin typeface="DIN Alternate"/>
                <a:ea typeface="DIN Alternate"/>
                <a:cs typeface="DIN Alternate"/>
                <a:sym typeface="DIN Alternate"/>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164894483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Lst>
  <p:transition spd="med"/>
  <p:txStyles>
    <p:titleStyle>
      <a:lvl1pPr marL="0" marR="0" indent="0"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1pPr>
      <a:lvl2pPr marL="0" marR="0" indent="241093"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2pPr>
      <a:lvl3pPr marL="0" marR="0" indent="482186"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3pPr>
      <a:lvl4pPr marL="0" marR="0" indent="723279"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4pPr>
      <a:lvl5pPr marL="0" marR="0" indent="964372"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5pPr>
      <a:lvl6pPr marL="0" marR="0" indent="1205465"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6pPr>
      <a:lvl7pPr marL="0" marR="0" indent="1446558"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7pPr>
      <a:lvl8pPr marL="0" marR="0" indent="1687651"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8pPr>
      <a:lvl9pPr marL="0" marR="0" indent="1928744"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9pPr>
    </p:titleStyle>
    <p:bodyStyle>
      <a:lvl1pPr marL="330387"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1pPr>
      <a:lvl2pPr marL="660773"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2pPr>
      <a:lvl3pPr marL="991160"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3pPr>
      <a:lvl4pPr marL="1321547"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4pPr>
      <a:lvl5pPr marL="1651933"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5pPr>
      <a:lvl6pPr marL="1982320"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6pPr>
      <a:lvl7pPr marL="2312707"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7pPr>
      <a:lvl8pPr marL="2643094"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8pPr>
      <a:lvl9pPr marL="2973480"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9pPr>
    </p:bodyStyle>
    <p:otherStyle>
      <a:lvl1pPr marL="0" marR="0" indent="0"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1pPr>
      <a:lvl2pPr marL="0" marR="0" indent="160729"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2pPr>
      <a:lvl3pPr marL="0" marR="0" indent="321457"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3pPr>
      <a:lvl4pPr marL="0" marR="0" indent="482186"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4pPr>
      <a:lvl5pPr marL="0" marR="0" indent="642915"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5pPr>
      <a:lvl6pPr marL="0" marR="0" indent="803643"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6pPr>
      <a:lvl7pPr marL="0" marR="0" indent="964372"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7pPr>
      <a:lvl8pPr marL="0" marR="0" indent="1125101"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8pPr>
      <a:lvl9pPr marL="0" marR="0" indent="1285829"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软件工程 </a:t>
            </a:r>
            <a:r>
              <a:rPr lang="en-US" altLang="zh-CN" dirty="0"/>
              <a:t>2024</a:t>
            </a:r>
            <a:r>
              <a:rPr lang="zh-CN" altLang="en-US" dirty="0"/>
              <a:t>春</a:t>
            </a:r>
            <a:br>
              <a:rPr lang="en-US" altLang="zh-CN" dirty="0"/>
            </a:br>
            <a:r>
              <a:rPr lang="zh-CN" altLang="en-US" dirty="0"/>
              <a:t>即时通讯系统</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white">
                    <a:tint val="95000"/>
                  </a:prstClr>
                </a:solidFill>
              </a:rPr>
              <a:pPr/>
              <a:t>1</a:t>
            </a:fld>
            <a:endParaRPr lang="zh-CN" altLang="en-US">
              <a:solidFill>
                <a:prstClr val="white">
                  <a:tint val="95000"/>
                </a:prstClr>
              </a:solidFill>
            </a:endParaRPr>
          </a:p>
        </p:txBody>
      </p:sp>
    </p:spTree>
    <p:extLst>
      <p:ext uri="{BB962C8B-B14F-4D97-AF65-F5344CB8AC3E}">
        <p14:creationId xmlns:p14="http://schemas.microsoft.com/office/powerpoint/2010/main" val="2392732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3CB3-881B-2126-476B-2C11550AAF82}"/>
              </a:ext>
            </a:extLst>
          </p:cNvPr>
          <p:cNvSpPr>
            <a:spLocks noGrp="1"/>
          </p:cNvSpPr>
          <p:nvPr>
            <p:ph type="title"/>
          </p:nvPr>
        </p:nvSpPr>
        <p:spPr/>
        <p:txBody>
          <a:bodyPr/>
          <a:lstStyle/>
          <a:p>
            <a:r>
              <a:rPr kumimoji="1" lang="zh-CN" altLang="en-US" dirty="0"/>
              <a:t>非功能评分</a:t>
            </a:r>
          </a:p>
        </p:txBody>
      </p:sp>
      <p:sp>
        <p:nvSpPr>
          <p:cNvPr id="3" name="内容占位符 2">
            <a:extLst>
              <a:ext uri="{FF2B5EF4-FFF2-40B4-BE49-F238E27FC236}">
                <a16:creationId xmlns:a16="http://schemas.microsoft.com/office/drawing/2014/main" id="{24300E30-5529-2C02-4169-C3170535DD28}"/>
              </a:ext>
            </a:extLst>
          </p:cNvPr>
          <p:cNvSpPr>
            <a:spLocks noGrp="1"/>
          </p:cNvSpPr>
          <p:nvPr>
            <p:ph idx="1"/>
          </p:nvPr>
        </p:nvSpPr>
        <p:spPr>
          <a:xfrm>
            <a:off x="407773" y="1775194"/>
            <a:ext cx="11174629" cy="4625609"/>
          </a:xfrm>
        </p:spPr>
        <p:txBody>
          <a:bodyPr>
            <a:normAutofit fontScale="92500" lnSpcReduction="10000"/>
          </a:bodyPr>
          <a:lstStyle/>
          <a:p>
            <a:r>
              <a:rPr lang="zh-CN" altLang="en-US" sz="2800" dirty="0"/>
              <a:t>可用性：</a:t>
            </a:r>
            <a:r>
              <a:rPr lang="en-US" altLang="zh-CN" sz="2800" dirty="0"/>
              <a:t>10</a:t>
            </a:r>
            <a:r>
              <a:rPr lang="zh-CN" altLang="en-US" sz="2800" dirty="0"/>
              <a:t>分</a:t>
            </a:r>
            <a:endParaRPr lang="en-US" altLang="zh-CN" sz="2800" dirty="0"/>
          </a:p>
          <a:p>
            <a:pPr lvl="1"/>
            <a:r>
              <a:rPr lang="zh-CN" altLang="en-US" sz="2400" dirty="0"/>
              <a:t>最终提交的网站能够正常显示，前后端能够通信，</a:t>
            </a:r>
            <a:r>
              <a:rPr lang="en-US" altLang="zh-CN" sz="2400" dirty="0" err="1"/>
              <a:t>SEcoder</a:t>
            </a:r>
            <a:r>
              <a:rPr lang="en-US" altLang="zh-CN" sz="2400" dirty="0"/>
              <a:t> </a:t>
            </a:r>
            <a:r>
              <a:rPr lang="zh-CN" altLang="en-US" sz="2400" dirty="0"/>
              <a:t>平台上 </a:t>
            </a:r>
            <a:r>
              <a:rPr lang="en-US" altLang="zh-CN" sz="2400" dirty="0"/>
              <a:t>CI/CD </a:t>
            </a:r>
            <a:r>
              <a:rPr lang="zh-CN" altLang="en-US" sz="2400" dirty="0"/>
              <a:t>工作正常，提交的功能没有 </a:t>
            </a:r>
            <a:r>
              <a:rPr lang="en-US" altLang="zh-CN" sz="2400" dirty="0"/>
              <a:t>bug</a:t>
            </a:r>
            <a:endParaRPr lang="en-US" altLang="zh-CN" sz="2800" dirty="0"/>
          </a:p>
          <a:p>
            <a:r>
              <a:rPr lang="zh-CN" altLang="en-US" sz="2800" dirty="0"/>
              <a:t>实时性：</a:t>
            </a:r>
            <a:r>
              <a:rPr lang="en-US" altLang="zh-CN" sz="2800" dirty="0"/>
              <a:t>5</a:t>
            </a:r>
            <a:r>
              <a:rPr lang="zh-CN" altLang="en-US" sz="2800" dirty="0"/>
              <a:t>分</a:t>
            </a:r>
            <a:endParaRPr lang="en-US" altLang="zh-CN" sz="2800" dirty="0"/>
          </a:p>
          <a:p>
            <a:pPr lvl="1"/>
            <a:r>
              <a:rPr lang="zh-CN" altLang="en-US" sz="2400" dirty="0"/>
              <a:t>要求消息送达延时在 </a:t>
            </a:r>
            <a:r>
              <a:rPr lang="en-US" altLang="zh-CN" sz="2400" dirty="0"/>
              <a:t>200 </a:t>
            </a:r>
            <a:r>
              <a:rPr lang="en-US" altLang="zh-CN" sz="2400" dirty="0" err="1"/>
              <a:t>ms</a:t>
            </a:r>
            <a:r>
              <a:rPr lang="en-US" altLang="zh-CN" sz="2400" dirty="0"/>
              <a:t> </a:t>
            </a:r>
            <a:r>
              <a:rPr lang="zh-CN" altLang="en-US" sz="2400" dirty="0"/>
              <a:t>以内</a:t>
            </a:r>
            <a:endParaRPr lang="en-US" altLang="zh-CN" sz="2400" dirty="0"/>
          </a:p>
          <a:p>
            <a:pPr lvl="1"/>
            <a:r>
              <a:rPr lang="zh-CN" altLang="en-US" sz="2400" dirty="0"/>
              <a:t>要求网页能够及时响应用户操作，应当尽可能避免操作卡顿、用户等待事件的发生</a:t>
            </a:r>
            <a:endParaRPr lang="en-US" altLang="zh-CN" sz="2400" dirty="0"/>
          </a:p>
          <a:p>
            <a:r>
              <a:rPr lang="zh-CN" altLang="en-US" sz="2800" dirty="0"/>
              <a:t>完整性：</a:t>
            </a:r>
            <a:r>
              <a:rPr lang="en-US" altLang="zh-CN" sz="2800" dirty="0"/>
              <a:t>5</a:t>
            </a:r>
            <a:r>
              <a:rPr lang="zh-CN" altLang="en-US" sz="2800" dirty="0"/>
              <a:t>分</a:t>
            </a:r>
            <a:endParaRPr lang="en-US" altLang="zh-CN" sz="2800" dirty="0"/>
          </a:p>
          <a:p>
            <a:pPr lvl="1"/>
            <a:r>
              <a:rPr lang="zh-CN" altLang="en-US" sz="2400" dirty="0"/>
              <a:t>要求设计机制保证消息可靠、完整送达，尽可能降低消息网络传输丢失</a:t>
            </a:r>
            <a:endParaRPr lang="en-US" altLang="zh-CN" sz="2800" dirty="0"/>
          </a:p>
          <a:p>
            <a:r>
              <a:rPr lang="zh-CN" altLang="en-US" sz="2800" dirty="0"/>
              <a:t>安全性：</a:t>
            </a:r>
            <a:r>
              <a:rPr lang="en-US" altLang="zh-CN" sz="2800" dirty="0"/>
              <a:t>10</a:t>
            </a:r>
            <a:r>
              <a:rPr lang="zh-CN" altLang="en-US" sz="2800" dirty="0"/>
              <a:t>分</a:t>
            </a:r>
            <a:endParaRPr lang="en-US" altLang="zh-CN" sz="2800" dirty="0"/>
          </a:p>
          <a:p>
            <a:pPr lvl="1"/>
            <a:r>
              <a:rPr lang="zh-CN" altLang="en-US" sz="2400" dirty="0"/>
              <a:t>严格要求数据库敏感信息以加密方式存储，禁止在不安全信道上明文传递敏感信息</a:t>
            </a:r>
            <a:endParaRPr lang="en-US" altLang="zh-CN" sz="2400" dirty="0"/>
          </a:p>
          <a:p>
            <a:pPr lvl="1"/>
            <a:r>
              <a:rPr lang="zh-CN" altLang="en-US" sz="2400" dirty="0"/>
              <a:t>应当在所有需要判定请求发起者身份的接口处采用合理的鉴权手段维护数据安全（建议参考小作业之中采用的基于 </a:t>
            </a:r>
            <a:r>
              <a:rPr lang="en-US" altLang="zh-CN" sz="2400" dirty="0"/>
              <a:t>JWT </a:t>
            </a:r>
            <a:r>
              <a:rPr lang="zh-CN" altLang="en-US" sz="2400" dirty="0"/>
              <a:t>的鉴权手段）</a:t>
            </a:r>
            <a:endParaRPr lang="en-US" altLang="zh-CN" sz="2400" dirty="0"/>
          </a:p>
          <a:p>
            <a:endParaRPr lang="en-US" altLang="zh-CN" sz="2800" dirty="0"/>
          </a:p>
          <a:p>
            <a:endParaRPr kumimoji="1" lang="zh-CN" altLang="en-US" dirty="0"/>
          </a:p>
        </p:txBody>
      </p:sp>
      <p:sp>
        <p:nvSpPr>
          <p:cNvPr id="4" name="灯片编号占位符 3">
            <a:extLst>
              <a:ext uri="{FF2B5EF4-FFF2-40B4-BE49-F238E27FC236}">
                <a16:creationId xmlns:a16="http://schemas.microsoft.com/office/drawing/2014/main" id="{BD4287AB-78C6-0B6B-531A-9A058BB112A3}"/>
              </a:ext>
            </a:extLst>
          </p:cNvPr>
          <p:cNvSpPr>
            <a:spLocks noGrp="1"/>
          </p:cNvSpPr>
          <p:nvPr>
            <p:ph type="sldNum" sz="quarter" idx="12"/>
          </p:nvPr>
        </p:nvSpPr>
        <p:spPr>
          <a:xfrm>
            <a:off x="10939196" y="6476999"/>
            <a:ext cx="978486" cy="274320"/>
          </a:xfrm>
        </p:spPr>
        <p:txBody>
          <a:bodyPr/>
          <a:lstStyle/>
          <a:p>
            <a:fld id="{0C913308-F349-4B6D-A68A-DD1791B4A57B}" type="slidenum">
              <a:rPr lang="zh-CN" altLang="en-US" smtClean="0">
                <a:solidFill>
                  <a:schemeClr val="tx1"/>
                </a:solidFill>
              </a:rPr>
              <a:pPr/>
              <a:t>10</a:t>
            </a:fld>
            <a:endParaRPr lang="zh-CN" altLang="en-US">
              <a:solidFill>
                <a:schemeClr val="tx1"/>
              </a:solidFill>
            </a:endParaRPr>
          </a:p>
        </p:txBody>
      </p:sp>
      <p:sp>
        <p:nvSpPr>
          <p:cNvPr id="6" name="Rectangle 1">
            <a:extLst>
              <a:ext uri="{FF2B5EF4-FFF2-40B4-BE49-F238E27FC236}">
                <a16:creationId xmlns:a16="http://schemas.microsoft.com/office/drawing/2014/main" id="{C763536C-69DA-F91B-D475-30536D3BDBB5}"/>
              </a:ext>
            </a:extLst>
          </p:cNvPr>
          <p:cNvSpPr>
            <a:spLocks noChangeArrowheads="1"/>
          </p:cNvSpPr>
          <p:nvPr/>
        </p:nvSpPr>
        <p:spPr bwMode="auto">
          <a:xfrm>
            <a:off x="6586739" y="21028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58692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3CB3-881B-2126-476B-2C11550AAF82}"/>
              </a:ext>
            </a:extLst>
          </p:cNvPr>
          <p:cNvSpPr>
            <a:spLocks noGrp="1"/>
          </p:cNvSpPr>
          <p:nvPr>
            <p:ph type="title"/>
          </p:nvPr>
        </p:nvSpPr>
        <p:spPr/>
        <p:txBody>
          <a:bodyPr/>
          <a:lstStyle/>
          <a:p>
            <a:r>
              <a:rPr kumimoji="1" lang="zh-CN" altLang="en-US" dirty="0"/>
              <a:t>非功能评分</a:t>
            </a:r>
          </a:p>
        </p:txBody>
      </p:sp>
      <p:sp>
        <p:nvSpPr>
          <p:cNvPr id="3" name="内容占位符 2">
            <a:extLst>
              <a:ext uri="{FF2B5EF4-FFF2-40B4-BE49-F238E27FC236}">
                <a16:creationId xmlns:a16="http://schemas.microsoft.com/office/drawing/2014/main" id="{24300E30-5529-2C02-4169-C3170535DD28}"/>
              </a:ext>
            </a:extLst>
          </p:cNvPr>
          <p:cNvSpPr>
            <a:spLocks noGrp="1"/>
          </p:cNvSpPr>
          <p:nvPr>
            <p:ph idx="1"/>
          </p:nvPr>
        </p:nvSpPr>
        <p:spPr>
          <a:xfrm>
            <a:off x="407773" y="1775194"/>
            <a:ext cx="11174629" cy="4625609"/>
          </a:xfrm>
        </p:spPr>
        <p:txBody>
          <a:bodyPr>
            <a:normAutofit/>
          </a:bodyPr>
          <a:lstStyle/>
          <a:p>
            <a:r>
              <a:rPr lang="zh-CN" altLang="en-US" sz="2800" dirty="0"/>
              <a:t>逻辑性：</a:t>
            </a:r>
            <a:r>
              <a:rPr lang="en-US" altLang="zh-CN" sz="2800" dirty="0"/>
              <a:t>10</a:t>
            </a:r>
            <a:r>
              <a:rPr lang="zh-CN" altLang="en-US" sz="2800" dirty="0"/>
              <a:t>分</a:t>
            </a:r>
            <a:endParaRPr lang="en-US" altLang="zh-CN" sz="2800" dirty="0"/>
          </a:p>
          <a:p>
            <a:pPr lvl="1"/>
            <a:r>
              <a:rPr kumimoji="1" lang="zh-CN" altLang="en-US" dirty="0"/>
              <a:t>实现功能时逻辑合理，不可以钻功能描述的空子做出符合功能描述但是没有使用价值的功能</a:t>
            </a:r>
            <a:endParaRPr kumimoji="1" lang="en-US" altLang="zh-CN" dirty="0"/>
          </a:p>
          <a:p>
            <a:r>
              <a:rPr lang="zh-CN" altLang="en-US" sz="2800" dirty="0"/>
              <a:t>易用性：</a:t>
            </a:r>
            <a:r>
              <a:rPr lang="en-US" altLang="zh-CN" sz="2800" dirty="0"/>
              <a:t>10</a:t>
            </a:r>
            <a:r>
              <a:rPr lang="zh-CN" altLang="en-US" sz="2800" dirty="0"/>
              <a:t>分</a:t>
            </a:r>
            <a:endParaRPr lang="en-US" altLang="zh-CN" sz="2800" dirty="0"/>
          </a:p>
          <a:p>
            <a:pPr lvl="1"/>
            <a:r>
              <a:rPr lang="en-US" altLang="zh-CN" sz="2400" dirty="0"/>
              <a:t>UI </a:t>
            </a:r>
            <a:r>
              <a:rPr lang="zh-CN" altLang="en-US" sz="2400" dirty="0"/>
              <a:t>设计合理，布局合理，符合 </a:t>
            </a:r>
            <a:r>
              <a:rPr lang="en-US" altLang="zh-CN" sz="2400" dirty="0"/>
              <a:t>UI </a:t>
            </a:r>
            <a:r>
              <a:rPr lang="zh-CN" altLang="en-US" sz="2400" dirty="0"/>
              <a:t>设计惯例</a:t>
            </a:r>
            <a:endParaRPr lang="en-US" altLang="zh-CN" sz="2400" dirty="0"/>
          </a:p>
          <a:p>
            <a:pPr lvl="1"/>
            <a:r>
              <a:rPr lang="zh-CN" altLang="en-US" sz="2400" dirty="0"/>
              <a:t>交互性强，应用行为符合常理</a:t>
            </a:r>
            <a:endParaRPr lang="en-US" altLang="zh-CN" sz="2400" dirty="0"/>
          </a:p>
          <a:p>
            <a:pPr lvl="1"/>
            <a:r>
              <a:rPr lang="zh-CN" altLang="en-US" sz="2400" dirty="0"/>
              <a:t>对用户误操作有友好提示</a:t>
            </a:r>
            <a:endParaRPr lang="en-US" altLang="zh-CN" sz="2400" dirty="0"/>
          </a:p>
          <a:p>
            <a:pPr lvl="1"/>
            <a:r>
              <a:rPr lang="zh-CN" altLang="en-US" sz="2400" dirty="0"/>
              <a:t>尽力使得初次使用的用户也能够快速上手</a:t>
            </a:r>
          </a:p>
        </p:txBody>
      </p:sp>
      <p:sp>
        <p:nvSpPr>
          <p:cNvPr id="4" name="灯片编号占位符 3">
            <a:extLst>
              <a:ext uri="{FF2B5EF4-FFF2-40B4-BE49-F238E27FC236}">
                <a16:creationId xmlns:a16="http://schemas.microsoft.com/office/drawing/2014/main" id="{BD4287AB-78C6-0B6B-531A-9A058BB112A3}"/>
              </a:ext>
            </a:extLst>
          </p:cNvPr>
          <p:cNvSpPr>
            <a:spLocks noGrp="1"/>
          </p:cNvSpPr>
          <p:nvPr>
            <p:ph type="sldNum" sz="quarter" idx="12"/>
          </p:nvPr>
        </p:nvSpPr>
        <p:spPr>
          <a:xfrm>
            <a:off x="10939196" y="6476999"/>
            <a:ext cx="978486" cy="274320"/>
          </a:xfrm>
        </p:spPr>
        <p:txBody>
          <a:bodyPr/>
          <a:lstStyle/>
          <a:p>
            <a:fld id="{0C913308-F349-4B6D-A68A-DD1791B4A57B}" type="slidenum">
              <a:rPr lang="zh-CN" altLang="en-US" smtClean="0">
                <a:solidFill>
                  <a:schemeClr val="tx1"/>
                </a:solidFill>
              </a:rPr>
              <a:pPr/>
              <a:t>11</a:t>
            </a:fld>
            <a:endParaRPr lang="zh-CN" altLang="en-US">
              <a:solidFill>
                <a:schemeClr val="tx1"/>
              </a:solidFill>
            </a:endParaRPr>
          </a:p>
        </p:txBody>
      </p:sp>
      <p:sp>
        <p:nvSpPr>
          <p:cNvPr id="6" name="Rectangle 1">
            <a:extLst>
              <a:ext uri="{FF2B5EF4-FFF2-40B4-BE49-F238E27FC236}">
                <a16:creationId xmlns:a16="http://schemas.microsoft.com/office/drawing/2014/main" id="{C763536C-69DA-F91B-D475-30536D3BDBB5}"/>
              </a:ext>
            </a:extLst>
          </p:cNvPr>
          <p:cNvSpPr>
            <a:spLocks noChangeArrowheads="1"/>
          </p:cNvSpPr>
          <p:nvPr/>
        </p:nvSpPr>
        <p:spPr bwMode="auto">
          <a:xfrm>
            <a:off x="6586739" y="21028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591834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3CB3-881B-2126-476B-2C11550AAF82}"/>
              </a:ext>
            </a:extLst>
          </p:cNvPr>
          <p:cNvSpPr>
            <a:spLocks noGrp="1"/>
          </p:cNvSpPr>
          <p:nvPr>
            <p:ph type="title"/>
          </p:nvPr>
        </p:nvSpPr>
        <p:spPr/>
        <p:txBody>
          <a:bodyPr/>
          <a:lstStyle/>
          <a:p>
            <a:r>
              <a:rPr kumimoji="1" lang="zh-CN" altLang="en-US" dirty="0"/>
              <a:t>过程管理与开发规范</a:t>
            </a:r>
          </a:p>
        </p:txBody>
      </p:sp>
      <p:sp>
        <p:nvSpPr>
          <p:cNvPr id="3" name="内容占位符 2">
            <a:extLst>
              <a:ext uri="{FF2B5EF4-FFF2-40B4-BE49-F238E27FC236}">
                <a16:creationId xmlns:a16="http://schemas.microsoft.com/office/drawing/2014/main" id="{24300E30-5529-2C02-4169-C3170535DD28}"/>
              </a:ext>
            </a:extLst>
          </p:cNvPr>
          <p:cNvSpPr>
            <a:spLocks noGrp="1"/>
          </p:cNvSpPr>
          <p:nvPr>
            <p:ph idx="1"/>
          </p:nvPr>
        </p:nvSpPr>
        <p:spPr>
          <a:xfrm>
            <a:off x="609601" y="1775194"/>
            <a:ext cx="7566989" cy="4440076"/>
          </a:xfrm>
        </p:spPr>
        <p:txBody>
          <a:bodyPr>
            <a:normAutofit/>
          </a:bodyPr>
          <a:lstStyle/>
          <a:p>
            <a:pPr>
              <a:lnSpc>
                <a:spcPct val="120000"/>
              </a:lnSpc>
            </a:pPr>
            <a:r>
              <a:rPr lang="en-US" altLang="zh-CN" sz="2800" dirty="0"/>
              <a:t>Git </a:t>
            </a:r>
            <a:r>
              <a:rPr lang="zh-CN" altLang="en-US" sz="2800" dirty="0"/>
              <a:t>规范</a:t>
            </a:r>
            <a:endParaRPr kumimoji="1" lang="en-US" altLang="zh-CN" sz="2800" dirty="0"/>
          </a:p>
          <a:p>
            <a:pPr lvl="1">
              <a:lnSpc>
                <a:spcPct val="120000"/>
              </a:lnSpc>
            </a:pPr>
            <a:r>
              <a:rPr kumimoji="1" lang="en-US" altLang="zh-CN" sz="2400" dirty="0"/>
              <a:t>Commit / Branch / Issue</a:t>
            </a:r>
          </a:p>
          <a:p>
            <a:pPr>
              <a:lnSpc>
                <a:spcPct val="120000"/>
              </a:lnSpc>
            </a:pPr>
            <a:r>
              <a:rPr kumimoji="1" lang="zh-CN" altLang="en-US" sz="2800" dirty="0"/>
              <a:t>单元测试</a:t>
            </a:r>
            <a:endParaRPr kumimoji="1" lang="en-US" altLang="zh-CN" sz="2800" dirty="0"/>
          </a:p>
          <a:p>
            <a:pPr lvl="1">
              <a:lnSpc>
                <a:spcPct val="120000"/>
              </a:lnSpc>
            </a:pPr>
            <a:r>
              <a:rPr kumimoji="1" lang="zh-CN" altLang="en-US" sz="2400" dirty="0"/>
              <a:t>代码覆盖率</a:t>
            </a:r>
            <a:endParaRPr kumimoji="1" lang="en-US" altLang="zh-CN" sz="2400" dirty="0"/>
          </a:p>
          <a:p>
            <a:pPr>
              <a:lnSpc>
                <a:spcPct val="120000"/>
              </a:lnSpc>
            </a:pPr>
            <a:r>
              <a:rPr kumimoji="1" lang="zh-CN" altLang="en-US" sz="2800" dirty="0"/>
              <a:t>代码质量</a:t>
            </a:r>
            <a:endParaRPr kumimoji="1" lang="en-US" altLang="zh-CN" sz="2800" dirty="0"/>
          </a:p>
          <a:p>
            <a:pPr lvl="1">
              <a:lnSpc>
                <a:spcPct val="120000"/>
              </a:lnSpc>
            </a:pPr>
            <a:r>
              <a:rPr kumimoji="1" lang="en-US" altLang="zh-CN" sz="2400" dirty="0"/>
              <a:t>SonarQube </a:t>
            </a:r>
            <a:r>
              <a:rPr kumimoji="1" lang="zh-CN" altLang="en-US" sz="2400" dirty="0"/>
              <a:t>报告</a:t>
            </a:r>
            <a:endParaRPr kumimoji="1" lang="en-US" altLang="zh-CN" sz="2400" dirty="0"/>
          </a:p>
          <a:p>
            <a:pPr>
              <a:lnSpc>
                <a:spcPct val="120000"/>
              </a:lnSpc>
            </a:pPr>
            <a:r>
              <a:rPr kumimoji="1" lang="zh-CN" altLang="en-US" sz="2800" dirty="0"/>
              <a:t>项目进度</a:t>
            </a:r>
            <a:endParaRPr kumimoji="1" lang="en-US" altLang="zh-CN" sz="2800" dirty="0"/>
          </a:p>
          <a:p>
            <a:pPr lvl="1">
              <a:lnSpc>
                <a:spcPct val="120000"/>
              </a:lnSpc>
            </a:pPr>
            <a:r>
              <a:rPr kumimoji="1" lang="zh-CN" altLang="en-US" sz="2400" dirty="0"/>
              <a:t>计划完成情况</a:t>
            </a:r>
            <a:endParaRPr kumimoji="1" lang="en-US" altLang="zh-CN" sz="2400" dirty="0"/>
          </a:p>
        </p:txBody>
      </p:sp>
      <p:sp>
        <p:nvSpPr>
          <p:cNvPr id="4" name="灯片编号占位符 3">
            <a:extLst>
              <a:ext uri="{FF2B5EF4-FFF2-40B4-BE49-F238E27FC236}">
                <a16:creationId xmlns:a16="http://schemas.microsoft.com/office/drawing/2014/main" id="{E46DF681-51EE-6E34-600F-4ACE0FE6C98A}"/>
              </a:ext>
            </a:extLst>
          </p:cNvPr>
          <p:cNvSpPr>
            <a:spLocks noGrp="1"/>
          </p:cNvSpPr>
          <p:nvPr>
            <p:ph type="sldNum" sz="quarter" idx="12"/>
          </p:nvPr>
        </p:nvSpPr>
        <p:spPr>
          <a:xfrm>
            <a:off x="10939196" y="6476999"/>
            <a:ext cx="978486" cy="274320"/>
          </a:xfrm>
        </p:spPr>
        <p:txBody>
          <a:bodyPr/>
          <a:lstStyle/>
          <a:p>
            <a:fld id="{0C913308-F349-4B6D-A68A-DD1791B4A57B}" type="slidenum">
              <a:rPr lang="zh-CN" altLang="en-US" smtClean="0">
                <a:solidFill>
                  <a:schemeClr val="tx1"/>
                </a:solidFill>
              </a:rPr>
              <a:pPr/>
              <a:t>12</a:t>
            </a:fld>
            <a:endParaRPr lang="zh-CN" altLang="en-US">
              <a:solidFill>
                <a:schemeClr val="tx1"/>
              </a:solidFill>
            </a:endParaRPr>
          </a:p>
        </p:txBody>
      </p:sp>
      <p:pic>
        <p:nvPicPr>
          <p:cNvPr id="4098" name="Picture 2" descr="A gentle introduction to Git - Growing with the Web">
            <a:extLst>
              <a:ext uri="{FF2B5EF4-FFF2-40B4-BE49-F238E27FC236}">
                <a16:creationId xmlns:a16="http://schemas.microsoft.com/office/drawing/2014/main" id="{D742BC84-A280-DC0A-1EC5-073FE5F5C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1482" y="1511956"/>
            <a:ext cx="4306957" cy="191704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ry out SonarQube">
            <a:extLst>
              <a:ext uri="{FF2B5EF4-FFF2-40B4-BE49-F238E27FC236}">
                <a16:creationId xmlns:a16="http://schemas.microsoft.com/office/drawing/2014/main" id="{6BF9964C-39FE-D006-6E10-3A2E8A044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843" y="3508486"/>
            <a:ext cx="5251839" cy="324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6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CDAE4-E435-44C9-14D6-875ABA50D287}"/>
              </a:ext>
            </a:extLst>
          </p:cNvPr>
          <p:cNvSpPr>
            <a:spLocks noGrp="1"/>
          </p:cNvSpPr>
          <p:nvPr>
            <p:ph type="title"/>
          </p:nvPr>
        </p:nvSpPr>
        <p:spPr/>
        <p:txBody>
          <a:bodyPr/>
          <a:lstStyle/>
          <a:p>
            <a:r>
              <a:rPr kumimoji="1" lang="zh-CN" altLang="en-US" dirty="0"/>
              <a:t>往届优秀作品</a:t>
            </a:r>
          </a:p>
        </p:txBody>
      </p:sp>
      <p:pic>
        <p:nvPicPr>
          <p:cNvPr id="5" name="图片 4">
            <a:extLst>
              <a:ext uri="{FF2B5EF4-FFF2-40B4-BE49-F238E27FC236}">
                <a16:creationId xmlns:a16="http://schemas.microsoft.com/office/drawing/2014/main" id="{D2F090A0-024B-7862-64EE-56395196FDA8}"/>
              </a:ext>
            </a:extLst>
          </p:cNvPr>
          <p:cNvPicPr>
            <a:picLocks noChangeAspect="1"/>
          </p:cNvPicPr>
          <p:nvPr/>
        </p:nvPicPr>
        <p:blipFill>
          <a:blip r:embed="rId3"/>
          <a:stretch>
            <a:fillRect/>
          </a:stretch>
        </p:blipFill>
        <p:spPr>
          <a:xfrm>
            <a:off x="1537251" y="1615440"/>
            <a:ext cx="9117498" cy="5242560"/>
          </a:xfrm>
          <a:prstGeom prst="rect">
            <a:avLst/>
          </a:prstGeom>
        </p:spPr>
      </p:pic>
    </p:spTree>
    <p:extLst>
      <p:ext uri="{BB962C8B-B14F-4D97-AF65-F5344CB8AC3E}">
        <p14:creationId xmlns:p14="http://schemas.microsoft.com/office/powerpoint/2010/main" val="180155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CDAE4-E435-44C9-14D6-875ABA50D287}"/>
              </a:ext>
            </a:extLst>
          </p:cNvPr>
          <p:cNvSpPr>
            <a:spLocks noGrp="1"/>
          </p:cNvSpPr>
          <p:nvPr>
            <p:ph type="title"/>
          </p:nvPr>
        </p:nvSpPr>
        <p:spPr/>
        <p:txBody>
          <a:bodyPr/>
          <a:lstStyle/>
          <a:p>
            <a:r>
              <a:rPr kumimoji="1" lang="zh-CN" altLang="en-US" dirty="0"/>
              <a:t>往届优秀作品</a:t>
            </a:r>
          </a:p>
        </p:txBody>
      </p:sp>
      <p:pic>
        <p:nvPicPr>
          <p:cNvPr id="4" name="图片 3">
            <a:extLst>
              <a:ext uri="{FF2B5EF4-FFF2-40B4-BE49-F238E27FC236}">
                <a16:creationId xmlns:a16="http://schemas.microsoft.com/office/drawing/2014/main" id="{742D4904-14E5-1104-4091-8AF95B8ED266}"/>
              </a:ext>
            </a:extLst>
          </p:cNvPr>
          <p:cNvPicPr>
            <a:picLocks noChangeAspect="1"/>
          </p:cNvPicPr>
          <p:nvPr/>
        </p:nvPicPr>
        <p:blipFill>
          <a:blip r:embed="rId3"/>
          <a:stretch>
            <a:fillRect/>
          </a:stretch>
        </p:blipFill>
        <p:spPr>
          <a:xfrm>
            <a:off x="1181494" y="1614460"/>
            <a:ext cx="9829012" cy="5088092"/>
          </a:xfrm>
          <a:prstGeom prst="rect">
            <a:avLst/>
          </a:prstGeom>
        </p:spPr>
      </p:pic>
    </p:spTree>
    <p:extLst>
      <p:ext uri="{BB962C8B-B14F-4D97-AF65-F5344CB8AC3E}">
        <p14:creationId xmlns:p14="http://schemas.microsoft.com/office/powerpoint/2010/main" val="1836402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CDAE4-E435-44C9-14D6-875ABA50D287}"/>
              </a:ext>
            </a:extLst>
          </p:cNvPr>
          <p:cNvSpPr>
            <a:spLocks noGrp="1"/>
          </p:cNvSpPr>
          <p:nvPr>
            <p:ph type="title"/>
          </p:nvPr>
        </p:nvSpPr>
        <p:spPr/>
        <p:txBody>
          <a:bodyPr/>
          <a:lstStyle/>
          <a:p>
            <a:r>
              <a:rPr kumimoji="1" lang="zh-CN" altLang="en-US" dirty="0"/>
              <a:t>往届优秀作品</a:t>
            </a:r>
          </a:p>
        </p:txBody>
      </p:sp>
      <p:pic>
        <p:nvPicPr>
          <p:cNvPr id="3" name="图片 2">
            <a:extLst>
              <a:ext uri="{FF2B5EF4-FFF2-40B4-BE49-F238E27FC236}">
                <a16:creationId xmlns:a16="http://schemas.microsoft.com/office/drawing/2014/main" id="{467FC37D-BEFA-E5D6-41AE-E623B12BF0CB}"/>
              </a:ext>
            </a:extLst>
          </p:cNvPr>
          <p:cNvPicPr>
            <a:picLocks noChangeAspect="1"/>
          </p:cNvPicPr>
          <p:nvPr/>
        </p:nvPicPr>
        <p:blipFill>
          <a:blip r:embed="rId3"/>
          <a:stretch>
            <a:fillRect/>
          </a:stretch>
        </p:blipFill>
        <p:spPr>
          <a:xfrm>
            <a:off x="1489618" y="1593599"/>
            <a:ext cx="9212763" cy="4929121"/>
          </a:xfrm>
          <a:prstGeom prst="rect">
            <a:avLst/>
          </a:prstGeom>
        </p:spPr>
      </p:pic>
    </p:spTree>
    <p:extLst>
      <p:ext uri="{BB962C8B-B14F-4D97-AF65-F5344CB8AC3E}">
        <p14:creationId xmlns:p14="http://schemas.microsoft.com/office/powerpoint/2010/main" val="2498163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CDAE4-E435-44C9-14D6-875ABA50D287}"/>
              </a:ext>
            </a:extLst>
          </p:cNvPr>
          <p:cNvSpPr>
            <a:spLocks noGrp="1"/>
          </p:cNvSpPr>
          <p:nvPr>
            <p:ph type="title"/>
          </p:nvPr>
        </p:nvSpPr>
        <p:spPr/>
        <p:txBody>
          <a:bodyPr/>
          <a:lstStyle/>
          <a:p>
            <a:r>
              <a:rPr kumimoji="1" lang="zh-CN" altLang="en-US" dirty="0"/>
              <a:t>往届作品</a:t>
            </a:r>
          </a:p>
        </p:txBody>
      </p:sp>
      <p:pic>
        <p:nvPicPr>
          <p:cNvPr id="4" name="图片 3">
            <a:extLst>
              <a:ext uri="{FF2B5EF4-FFF2-40B4-BE49-F238E27FC236}">
                <a16:creationId xmlns:a16="http://schemas.microsoft.com/office/drawing/2014/main" id="{DC6251B2-3C2C-E59D-FCEC-CAAC6F99FDAC}"/>
              </a:ext>
            </a:extLst>
          </p:cNvPr>
          <p:cNvPicPr>
            <a:picLocks noChangeAspect="1"/>
          </p:cNvPicPr>
          <p:nvPr/>
        </p:nvPicPr>
        <p:blipFill>
          <a:blip r:embed="rId3"/>
          <a:stretch>
            <a:fillRect/>
          </a:stretch>
        </p:blipFill>
        <p:spPr>
          <a:xfrm>
            <a:off x="1963658" y="1633961"/>
            <a:ext cx="8264684" cy="5172223"/>
          </a:xfrm>
          <a:prstGeom prst="rect">
            <a:avLst/>
          </a:prstGeom>
        </p:spPr>
      </p:pic>
    </p:spTree>
    <p:extLst>
      <p:ext uri="{BB962C8B-B14F-4D97-AF65-F5344CB8AC3E}">
        <p14:creationId xmlns:p14="http://schemas.microsoft.com/office/powerpoint/2010/main" val="608888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br>
              <a:rPr lang="en-US" altLang="zh-CN" dirty="0"/>
            </a:br>
            <a:r>
              <a:rPr lang="zh-CN" altLang="en-US" dirty="0"/>
              <a:t>谢谢大家！</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white">
                    <a:tint val="95000"/>
                  </a:prstClr>
                </a:solidFill>
              </a:rPr>
              <a:pPr/>
              <a:t>17</a:t>
            </a:fld>
            <a:endParaRPr lang="zh-CN" altLang="en-US">
              <a:solidFill>
                <a:prstClr val="white">
                  <a:tint val="95000"/>
                </a:prstClr>
              </a:solidFill>
            </a:endParaRPr>
          </a:p>
        </p:txBody>
      </p:sp>
    </p:spTree>
    <p:extLst>
      <p:ext uri="{BB962C8B-B14F-4D97-AF65-F5344CB8AC3E}">
        <p14:creationId xmlns:p14="http://schemas.microsoft.com/office/powerpoint/2010/main" val="406455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br>
              <a:rPr lang="en-US" altLang="zh-CN" dirty="0"/>
            </a:br>
            <a:r>
              <a:rPr lang="zh-CN" altLang="en-US" dirty="0"/>
              <a:t>项目概览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white">
                    <a:tint val="95000"/>
                  </a:prstClr>
                </a:solidFill>
              </a:rPr>
              <a:pPr/>
              <a:t>2</a:t>
            </a:fld>
            <a:endParaRPr lang="zh-CN" altLang="en-US">
              <a:solidFill>
                <a:prstClr val="white">
                  <a:tint val="95000"/>
                </a:prstClr>
              </a:solidFill>
            </a:endParaRPr>
          </a:p>
        </p:txBody>
      </p:sp>
    </p:spTree>
    <p:extLst>
      <p:ext uri="{BB962C8B-B14F-4D97-AF65-F5344CB8AC3E}">
        <p14:creationId xmlns:p14="http://schemas.microsoft.com/office/powerpoint/2010/main" val="78133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3CB3-881B-2126-476B-2C11550AAF82}"/>
              </a:ext>
            </a:extLst>
          </p:cNvPr>
          <p:cNvSpPr>
            <a:spLocks noGrp="1"/>
          </p:cNvSpPr>
          <p:nvPr>
            <p:ph type="title"/>
          </p:nvPr>
        </p:nvSpPr>
        <p:spPr/>
        <p:txBody>
          <a:bodyPr/>
          <a:lstStyle/>
          <a:p>
            <a:r>
              <a:rPr kumimoji="1" lang="zh-CN" altLang="en-US" dirty="0"/>
              <a:t>即时通讯系统</a:t>
            </a:r>
          </a:p>
        </p:txBody>
      </p:sp>
      <p:sp>
        <p:nvSpPr>
          <p:cNvPr id="3" name="内容占位符 2">
            <a:extLst>
              <a:ext uri="{FF2B5EF4-FFF2-40B4-BE49-F238E27FC236}">
                <a16:creationId xmlns:a16="http://schemas.microsoft.com/office/drawing/2014/main" id="{24300E30-5529-2C02-4169-C3170535DD28}"/>
              </a:ext>
            </a:extLst>
          </p:cNvPr>
          <p:cNvSpPr>
            <a:spLocks noGrp="1"/>
          </p:cNvSpPr>
          <p:nvPr>
            <p:ph idx="1"/>
          </p:nvPr>
        </p:nvSpPr>
        <p:spPr>
          <a:xfrm>
            <a:off x="609602" y="1775194"/>
            <a:ext cx="6528430" cy="4701806"/>
          </a:xfrm>
        </p:spPr>
        <p:txBody>
          <a:bodyPr>
            <a:normAutofit lnSpcReduction="10000"/>
          </a:bodyPr>
          <a:lstStyle/>
          <a:p>
            <a:pPr>
              <a:lnSpc>
                <a:spcPct val="110000"/>
              </a:lnSpc>
            </a:pPr>
            <a:r>
              <a:rPr lang="en-US" altLang="zh-CN" sz="2800" dirty="0">
                <a:effectLst/>
              </a:rPr>
              <a:t>IM (Instant Message)</a:t>
            </a:r>
            <a:r>
              <a:rPr lang="zh-CN" altLang="en-US" sz="2800" dirty="0">
                <a:effectLst/>
              </a:rPr>
              <a:t>，</a:t>
            </a:r>
            <a:r>
              <a:rPr lang="zh-CN" altLang="en-US" sz="2800" dirty="0"/>
              <a:t>又称</a:t>
            </a:r>
            <a:r>
              <a:rPr lang="zh-CN" altLang="en-US" sz="2800" dirty="0">
                <a:effectLst/>
              </a:rPr>
              <a:t>在线聊天，是一种高效的沟通方式，支持两个或多个参与者在网络上进行通信。</a:t>
            </a:r>
          </a:p>
          <a:p>
            <a:endParaRPr kumimoji="1" lang="en-US" altLang="zh-CN" sz="2800" dirty="0"/>
          </a:p>
          <a:p>
            <a:r>
              <a:rPr kumimoji="1" lang="zh-CN" altLang="en-US" sz="2800" dirty="0"/>
              <a:t>现实中的案例</a:t>
            </a:r>
            <a:endParaRPr kumimoji="1" lang="en-US" altLang="zh-CN" sz="2800" dirty="0"/>
          </a:p>
          <a:p>
            <a:pPr lvl="1"/>
            <a:r>
              <a:rPr kumimoji="1" lang="en-US" altLang="zh-CN" sz="2400" dirty="0"/>
              <a:t>iMessage</a:t>
            </a:r>
            <a:r>
              <a:rPr kumimoji="1" lang="zh-CN" altLang="en-US" sz="2400" dirty="0"/>
              <a:t>，微信，</a:t>
            </a:r>
            <a:r>
              <a:rPr kumimoji="1" lang="en-US" altLang="zh-CN" sz="2400" dirty="0"/>
              <a:t>QQ</a:t>
            </a:r>
          </a:p>
          <a:p>
            <a:pPr lvl="1"/>
            <a:r>
              <a:rPr kumimoji="1" lang="zh-CN" altLang="en-US" sz="2400" dirty="0"/>
              <a:t>飞书，</a:t>
            </a:r>
            <a:r>
              <a:rPr kumimoji="1" lang="en-US" altLang="zh-CN" sz="2400" dirty="0"/>
              <a:t>Kook</a:t>
            </a:r>
            <a:r>
              <a:rPr kumimoji="1" lang="zh-CN" altLang="en-US" sz="2400" dirty="0"/>
              <a:t>，</a:t>
            </a:r>
            <a:r>
              <a:rPr kumimoji="1" lang="en-US" altLang="zh-CN" sz="2400" dirty="0"/>
              <a:t>Discord</a:t>
            </a:r>
          </a:p>
          <a:p>
            <a:pPr lvl="1"/>
            <a:endParaRPr kumimoji="1" lang="en-US" altLang="zh-CN" sz="2400" dirty="0"/>
          </a:p>
          <a:p>
            <a:r>
              <a:rPr kumimoji="1" lang="zh-CN" altLang="en-US" sz="2800" dirty="0"/>
              <a:t>主要功能</a:t>
            </a:r>
            <a:endParaRPr kumimoji="1" lang="en-US" altLang="zh-CN" sz="2800" dirty="0"/>
          </a:p>
          <a:p>
            <a:pPr lvl="1"/>
            <a:r>
              <a:rPr kumimoji="1" lang="zh-CN" altLang="en-US" sz="2400" dirty="0"/>
              <a:t>用户管理：注册、登录、好友</a:t>
            </a:r>
            <a:endParaRPr kumimoji="1" lang="en-US" altLang="zh-CN" sz="2400" dirty="0"/>
          </a:p>
          <a:p>
            <a:pPr lvl="1"/>
            <a:r>
              <a:rPr kumimoji="1" lang="zh-CN" altLang="en-US" sz="2400" dirty="0"/>
              <a:t>在线会话</a:t>
            </a:r>
            <a:endParaRPr kumimoji="1" lang="en-US" altLang="zh-CN" sz="2400" dirty="0"/>
          </a:p>
        </p:txBody>
      </p:sp>
      <p:pic>
        <p:nvPicPr>
          <p:cNvPr id="5" name="Picture 2" descr="Generated">
            <a:extLst>
              <a:ext uri="{FF2B5EF4-FFF2-40B4-BE49-F238E27FC236}">
                <a16:creationId xmlns:a16="http://schemas.microsoft.com/office/drawing/2014/main" id="{F5200B3B-977C-46D0-0BB6-F2E12A03E5C9}"/>
              </a:ext>
            </a:extLst>
          </p:cNvPr>
          <p:cNvPicPr/>
          <p:nvPr/>
        </p:nvPicPr>
        <p:blipFill>
          <a:blip r:embed="rId3"/>
          <a:stretch>
            <a:fillRect/>
          </a:stretch>
        </p:blipFill>
        <p:spPr>
          <a:xfrm>
            <a:off x="7292107" y="1611911"/>
            <a:ext cx="4404430" cy="2477492"/>
          </a:xfrm>
          <a:prstGeom prst="rect">
            <a:avLst/>
          </a:prstGeom>
        </p:spPr>
      </p:pic>
      <p:pic>
        <p:nvPicPr>
          <p:cNvPr id="8" name="图片 7" descr="徽标, 公司名称&#10;&#10;描述已自动生成">
            <a:extLst>
              <a:ext uri="{FF2B5EF4-FFF2-40B4-BE49-F238E27FC236}">
                <a16:creationId xmlns:a16="http://schemas.microsoft.com/office/drawing/2014/main" id="{C71B00DD-247A-34B9-D8DE-47B984C1850D}"/>
              </a:ext>
            </a:extLst>
          </p:cNvPr>
          <p:cNvPicPr>
            <a:picLocks noChangeAspect="1"/>
          </p:cNvPicPr>
          <p:nvPr/>
        </p:nvPicPr>
        <p:blipFill>
          <a:blip r:embed="rId4"/>
          <a:stretch>
            <a:fillRect/>
          </a:stretch>
        </p:blipFill>
        <p:spPr>
          <a:xfrm>
            <a:off x="10250381" y="4272912"/>
            <a:ext cx="859971" cy="859971"/>
          </a:xfrm>
          <a:prstGeom prst="rect">
            <a:avLst/>
          </a:prstGeom>
        </p:spPr>
      </p:pic>
      <p:pic>
        <p:nvPicPr>
          <p:cNvPr id="12" name="图片 11" descr="图标&#10;&#10;描述已自动生成">
            <a:extLst>
              <a:ext uri="{FF2B5EF4-FFF2-40B4-BE49-F238E27FC236}">
                <a16:creationId xmlns:a16="http://schemas.microsoft.com/office/drawing/2014/main" id="{C9F7604B-72CE-0E4F-5E08-82D825FF7A49}"/>
              </a:ext>
            </a:extLst>
          </p:cNvPr>
          <p:cNvPicPr>
            <a:picLocks noChangeAspect="1"/>
          </p:cNvPicPr>
          <p:nvPr/>
        </p:nvPicPr>
        <p:blipFill>
          <a:blip r:embed="rId5"/>
          <a:stretch>
            <a:fillRect/>
          </a:stretch>
        </p:blipFill>
        <p:spPr>
          <a:xfrm>
            <a:off x="9015433" y="4272912"/>
            <a:ext cx="859971" cy="859971"/>
          </a:xfrm>
          <a:prstGeom prst="rect">
            <a:avLst/>
          </a:prstGeom>
        </p:spPr>
      </p:pic>
      <p:pic>
        <p:nvPicPr>
          <p:cNvPr id="16" name="图片 15" descr="图标&#10;&#10;描述已自动生成">
            <a:extLst>
              <a:ext uri="{FF2B5EF4-FFF2-40B4-BE49-F238E27FC236}">
                <a16:creationId xmlns:a16="http://schemas.microsoft.com/office/drawing/2014/main" id="{FDE0962C-9C20-6595-B16D-A53E2A90B20D}"/>
              </a:ext>
            </a:extLst>
          </p:cNvPr>
          <p:cNvPicPr>
            <a:picLocks noChangeAspect="1"/>
          </p:cNvPicPr>
          <p:nvPr/>
        </p:nvPicPr>
        <p:blipFill>
          <a:blip r:embed="rId6"/>
          <a:stretch>
            <a:fillRect/>
          </a:stretch>
        </p:blipFill>
        <p:spPr>
          <a:xfrm>
            <a:off x="7759370" y="4266494"/>
            <a:ext cx="859971" cy="866389"/>
          </a:xfrm>
          <a:prstGeom prst="rect">
            <a:avLst/>
          </a:prstGeom>
        </p:spPr>
      </p:pic>
      <p:sp>
        <p:nvSpPr>
          <p:cNvPr id="18" name="灯片编号占位符 3">
            <a:extLst>
              <a:ext uri="{FF2B5EF4-FFF2-40B4-BE49-F238E27FC236}">
                <a16:creationId xmlns:a16="http://schemas.microsoft.com/office/drawing/2014/main" id="{775542DC-3203-C968-2DEF-4EC6069D880B}"/>
              </a:ext>
            </a:extLst>
          </p:cNvPr>
          <p:cNvSpPr>
            <a:spLocks noGrp="1"/>
          </p:cNvSpPr>
          <p:nvPr>
            <p:ph type="sldNum" sz="quarter" idx="12"/>
          </p:nvPr>
        </p:nvSpPr>
        <p:spPr>
          <a:xfrm>
            <a:off x="10939196" y="6476999"/>
            <a:ext cx="978486" cy="274320"/>
          </a:xfrm>
        </p:spPr>
        <p:txBody>
          <a:bodyPr/>
          <a:lstStyle/>
          <a:p>
            <a:fld id="{0C913308-F349-4B6D-A68A-DD1791B4A57B}" type="slidenum">
              <a:rPr lang="zh-CN" altLang="en-US" smtClean="0">
                <a:solidFill>
                  <a:schemeClr val="tx1"/>
                </a:solidFill>
              </a:rPr>
              <a:pPr/>
              <a:t>3</a:t>
            </a:fld>
            <a:endParaRPr lang="zh-CN" altLang="en-US">
              <a:solidFill>
                <a:schemeClr val="tx1"/>
              </a:solidFill>
            </a:endParaRPr>
          </a:p>
        </p:txBody>
      </p:sp>
      <p:pic>
        <p:nvPicPr>
          <p:cNvPr id="1026" name="Picture 2" descr="Telegram logo png, Telegram icon transparent png 18930479 PNG">
            <a:extLst>
              <a:ext uri="{FF2B5EF4-FFF2-40B4-BE49-F238E27FC236}">
                <a16:creationId xmlns:a16="http://schemas.microsoft.com/office/drawing/2014/main" id="{8B4E2ECE-9A04-7095-E8D3-117DA1BEB1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6277" y="5315191"/>
            <a:ext cx="1248177" cy="1248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scord logo png, discord icon transparent png 18930718 PNG">
            <a:extLst>
              <a:ext uri="{FF2B5EF4-FFF2-40B4-BE49-F238E27FC236}">
                <a16:creationId xmlns:a16="http://schemas.microsoft.com/office/drawing/2014/main" id="{257268D0-962D-A419-B7B5-2341BC3ACD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3416" y="5267277"/>
            <a:ext cx="1344004" cy="13440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OOK官方下载-游戏攻略-2024礼包码领取-应用宝官网">
            <a:extLst>
              <a:ext uri="{FF2B5EF4-FFF2-40B4-BE49-F238E27FC236}">
                <a16:creationId xmlns:a16="http://schemas.microsoft.com/office/drawing/2014/main" id="{43001A99-C6EC-63F5-E496-7CEB80BBCE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9369" y="5499901"/>
            <a:ext cx="859971" cy="85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84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3CB3-881B-2126-476B-2C11550AAF82}"/>
              </a:ext>
            </a:extLst>
          </p:cNvPr>
          <p:cNvSpPr>
            <a:spLocks noGrp="1"/>
          </p:cNvSpPr>
          <p:nvPr>
            <p:ph type="title"/>
          </p:nvPr>
        </p:nvSpPr>
        <p:spPr/>
        <p:txBody>
          <a:bodyPr/>
          <a:lstStyle/>
          <a:p>
            <a:r>
              <a:rPr kumimoji="1" lang="zh-CN" altLang="en-US" dirty="0"/>
              <a:t>我们要做什么？</a:t>
            </a:r>
          </a:p>
        </p:txBody>
      </p:sp>
      <p:sp>
        <p:nvSpPr>
          <p:cNvPr id="3" name="内容占位符 2">
            <a:extLst>
              <a:ext uri="{FF2B5EF4-FFF2-40B4-BE49-F238E27FC236}">
                <a16:creationId xmlns:a16="http://schemas.microsoft.com/office/drawing/2014/main" id="{24300E30-5529-2C02-4169-C3170535DD28}"/>
              </a:ext>
            </a:extLst>
          </p:cNvPr>
          <p:cNvSpPr>
            <a:spLocks noGrp="1"/>
          </p:cNvSpPr>
          <p:nvPr>
            <p:ph idx="1"/>
          </p:nvPr>
        </p:nvSpPr>
        <p:spPr>
          <a:xfrm>
            <a:off x="125507" y="2510118"/>
            <a:ext cx="4214263" cy="3966881"/>
          </a:xfrm>
        </p:spPr>
        <p:txBody>
          <a:bodyPr>
            <a:normAutofit/>
          </a:bodyPr>
          <a:lstStyle/>
          <a:p>
            <a:pPr>
              <a:lnSpc>
                <a:spcPct val="150000"/>
              </a:lnSpc>
            </a:pPr>
            <a:r>
              <a:rPr lang="zh-CN" altLang="en-US" sz="2400" dirty="0"/>
              <a:t>一个即时通讯系统，提供核心的聊天功能</a:t>
            </a:r>
            <a:endParaRPr lang="en-US" altLang="zh-CN" sz="2000" dirty="0"/>
          </a:p>
          <a:p>
            <a:pPr>
              <a:lnSpc>
                <a:spcPct val="150000"/>
              </a:lnSpc>
            </a:pPr>
            <a:r>
              <a:rPr lang="zh-CN" altLang="en-US" sz="2400" dirty="0"/>
              <a:t>保证实时性、数据完整性</a:t>
            </a:r>
          </a:p>
          <a:p>
            <a:pPr>
              <a:lnSpc>
                <a:spcPct val="150000"/>
              </a:lnSpc>
            </a:pPr>
            <a:r>
              <a:rPr lang="zh-CN" altLang="en-US" sz="2400" dirty="0"/>
              <a:t>支持 </a:t>
            </a:r>
            <a:r>
              <a:rPr lang="en-US" altLang="zh-CN" sz="2400" dirty="0"/>
              <a:t>PC Web</a:t>
            </a:r>
            <a:r>
              <a:rPr lang="zh-CN" altLang="en-US" sz="2400" dirty="0"/>
              <a:t> 端</a:t>
            </a:r>
            <a:endParaRPr lang="en-US" altLang="zh-CN" sz="2400" dirty="0"/>
          </a:p>
        </p:txBody>
      </p:sp>
      <p:sp>
        <p:nvSpPr>
          <p:cNvPr id="18" name="灯片编号占位符 3">
            <a:extLst>
              <a:ext uri="{FF2B5EF4-FFF2-40B4-BE49-F238E27FC236}">
                <a16:creationId xmlns:a16="http://schemas.microsoft.com/office/drawing/2014/main" id="{775542DC-3203-C968-2DEF-4EC6069D880B}"/>
              </a:ext>
            </a:extLst>
          </p:cNvPr>
          <p:cNvSpPr>
            <a:spLocks noGrp="1"/>
          </p:cNvSpPr>
          <p:nvPr>
            <p:ph type="sldNum" sz="quarter" idx="12"/>
          </p:nvPr>
        </p:nvSpPr>
        <p:spPr>
          <a:xfrm>
            <a:off x="10939196" y="6476999"/>
            <a:ext cx="978486" cy="274320"/>
          </a:xfrm>
        </p:spPr>
        <p:txBody>
          <a:bodyPr/>
          <a:lstStyle/>
          <a:p>
            <a:fld id="{0C913308-F349-4B6D-A68A-DD1791B4A57B}" type="slidenum">
              <a:rPr lang="zh-CN" altLang="en-US" smtClean="0">
                <a:solidFill>
                  <a:schemeClr val="tx1"/>
                </a:solidFill>
              </a:rPr>
              <a:pPr/>
              <a:t>4</a:t>
            </a:fld>
            <a:endParaRPr lang="zh-CN" altLang="en-US">
              <a:solidFill>
                <a:schemeClr val="tx1"/>
              </a:solidFill>
            </a:endParaRPr>
          </a:p>
        </p:txBody>
      </p:sp>
      <p:pic>
        <p:nvPicPr>
          <p:cNvPr id="6" name="图片 5" descr="图形用户界面, 文本, 应用程序, 聊天或短信&#10;&#10;描述已自动生成">
            <a:extLst>
              <a:ext uri="{FF2B5EF4-FFF2-40B4-BE49-F238E27FC236}">
                <a16:creationId xmlns:a16="http://schemas.microsoft.com/office/drawing/2014/main" id="{244C5B22-8253-BCCB-2092-B9D78FCDC0DB}"/>
              </a:ext>
            </a:extLst>
          </p:cNvPr>
          <p:cNvPicPr>
            <a:picLocks noChangeAspect="1"/>
          </p:cNvPicPr>
          <p:nvPr/>
        </p:nvPicPr>
        <p:blipFill>
          <a:blip r:embed="rId3"/>
          <a:stretch>
            <a:fillRect/>
          </a:stretch>
        </p:blipFill>
        <p:spPr>
          <a:xfrm>
            <a:off x="4108556" y="1917381"/>
            <a:ext cx="8083444" cy="4376109"/>
          </a:xfrm>
          <a:prstGeom prst="rect">
            <a:avLst/>
          </a:prstGeom>
        </p:spPr>
      </p:pic>
    </p:spTree>
    <p:extLst>
      <p:ext uri="{BB962C8B-B14F-4D97-AF65-F5344CB8AC3E}">
        <p14:creationId xmlns:p14="http://schemas.microsoft.com/office/powerpoint/2010/main" val="1464419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3CB3-881B-2126-476B-2C11550AAF82}"/>
              </a:ext>
            </a:extLst>
          </p:cNvPr>
          <p:cNvSpPr>
            <a:spLocks noGrp="1"/>
          </p:cNvSpPr>
          <p:nvPr>
            <p:ph type="title"/>
          </p:nvPr>
        </p:nvSpPr>
        <p:spPr/>
        <p:txBody>
          <a:bodyPr/>
          <a:lstStyle/>
          <a:p>
            <a:r>
              <a:rPr kumimoji="1" lang="zh-CN" altLang="en-US" dirty="0"/>
              <a:t>需求介绍</a:t>
            </a:r>
          </a:p>
        </p:txBody>
      </p:sp>
      <p:sp>
        <p:nvSpPr>
          <p:cNvPr id="3" name="内容占位符 2">
            <a:extLst>
              <a:ext uri="{FF2B5EF4-FFF2-40B4-BE49-F238E27FC236}">
                <a16:creationId xmlns:a16="http://schemas.microsoft.com/office/drawing/2014/main" id="{24300E30-5529-2C02-4169-C3170535DD28}"/>
              </a:ext>
            </a:extLst>
          </p:cNvPr>
          <p:cNvSpPr>
            <a:spLocks noGrp="1"/>
          </p:cNvSpPr>
          <p:nvPr>
            <p:ph idx="1"/>
          </p:nvPr>
        </p:nvSpPr>
        <p:spPr>
          <a:xfrm>
            <a:off x="609602" y="1775194"/>
            <a:ext cx="3529912" cy="4625609"/>
          </a:xfrm>
        </p:spPr>
        <p:txBody>
          <a:bodyPr/>
          <a:lstStyle/>
          <a:p>
            <a:r>
              <a:rPr kumimoji="1" lang="zh-CN" altLang="en-US" dirty="0"/>
              <a:t>用户管理</a:t>
            </a:r>
            <a:endParaRPr kumimoji="1" lang="en-US" altLang="zh-CN" dirty="0"/>
          </a:p>
          <a:p>
            <a:pPr lvl="1"/>
            <a:r>
              <a:rPr kumimoji="1" lang="zh-CN" altLang="en-US" dirty="0"/>
              <a:t>注册</a:t>
            </a:r>
            <a:endParaRPr kumimoji="1" lang="en-US" altLang="zh-CN" dirty="0"/>
          </a:p>
          <a:p>
            <a:pPr lvl="1"/>
            <a:r>
              <a:rPr kumimoji="1" lang="zh-CN" altLang="en-US" dirty="0"/>
              <a:t>登录 </a:t>
            </a:r>
            <a:r>
              <a:rPr kumimoji="1" lang="en-US" altLang="zh-CN" dirty="0"/>
              <a:t>/</a:t>
            </a:r>
            <a:r>
              <a:rPr kumimoji="1" lang="zh-CN" altLang="en-US" dirty="0"/>
              <a:t> 注销</a:t>
            </a:r>
            <a:endParaRPr kumimoji="1" lang="en-US" altLang="zh-CN" dirty="0"/>
          </a:p>
          <a:p>
            <a:pPr lvl="1"/>
            <a:r>
              <a:rPr kumimoji="1" lang="zh-CN" altLang="en-US" dirty="0"/>
              <a:t>添加好友 </a:t>
            </a:r>
            <a:r>
              <a:rPr kumimoji="1" lang="en-US" altLang="zh-CN" dirty="0"/>
              <a:t>/</a:t>
            </a:r>
            <a:r>
              <a:rPr kumimoji="1" lang="zh-CN" altLang="en-US" dirty="0"/>
              <a:t> 群聊</a:t>
            </a:r>
            <a:endParaRPr kumimoji="1" lang="en-US" altLang="zh-CN" dirty="0"/>
          </a:p>
          <a:p>
            <a:pPr lvl="1"/>
            <a:endParaRPr kumimoji="1" lang="zh-CN" altLang="en-US" dirty="0"/>
          </a:p>
        </p:txBody>
      </p:sp>
      <p:sp>
        <p:nvSpPr>
          <p:cNvPr id="4" name="灯片编号占位符 3">
            <a:extLst>
              <a:ext uri="{FF2B5EF4-FFF2-40B4-BE49-F238E27FC236}">
                <a16:creationId xmlns:a16="http://schemas.microsoft.com/office/drawing/2014/main" id="{312CC172-8166-CEB5-B820-D01EB5C25C1B}"/>
              </a:ext>
            </a:extLst>
          </p:cNvPr>
          <p:cNvSpPr>
            <a:spLocks noGrp="1"/>
          </p:cNvSpPr>
          <p:nvPr>
            <p:ph type="sldNum" sz="quarter" idx="12"/>
          </p:nvPr>
        </p:nvSpPr>
        <p:spPr>
          <a:xfrm>
            <a:off x="10939196" y="6476999"/>
            <a:ext cx="978486" cy="274320"/>
          </a:xfrm>
        </p:spPr>
        <p:txBody>
          <a:bodyPr/>
          <a:lstStyle/>
          <a:p>
            <a:fld id="{0C913308-F349-4B6D-A68A-DD1791B4A57B}" type="slidenum">
              <a:rPr lang="zh-CN" altLang="en-US" smtClean="0">
                <a:solidFill>
                  <a:schemeClr val="tx1"/>
                </a:solidFill>
              </a:rPr>
              <a:pPr/>
              <a:t>5</a:t>
            </a:fld>
            <a:endParaRPr lang="zh-CN" altLang="en-US">
              <a:solidFill>
                <a:schemeClr val="tx1"/>
              </a:solidFill>
            </a:endParaRPr>
          </a:p>
        </p:txBody>
      </p:sp>
      <p:pic>
        <p:nvPicPr>
          <p:cNvPr id="5" name="图片 4">
            <a:extLst>
              <a:ext uri="{FF2B5EF4-FFF2-40B4-BE49-F238E27FC236}">
                <a16:creationId xmlns:a16="http://schemas.microsoft.com/office/drawing/2014/main" id="{F66B4A5B-52A4-92C8-8CB2-D1EE000DC883}"/>
              </a:ext>
            </a:extLst>
          </p:cNvPr>
          <p:cNvPicPr>
            <a:picLocks noChangeAspect="1"/>
          </p:cNvPicPr>
          <p:nvPr/>
        </p:nvPicPr>
        <p:blipFill>
          <a:blip r:embed="rId3"/>
          <a:stretch>
            <a:fillRect/>
          </a:stretch>
        </p:blipFill>
        <p:spPr>
          <a:xfrm>
            <a:off x="8639422" y="4765543"/>
            <a:ext cx="2299774" cy="1619123"/>
          </a:xfrm>
          <a:prstGeom prst="rect">
            <a:avLst/>
          </a:prstGeom>
        </p:spPr>
      </p:pic>
      <p:pic>
        <p:nvPicPr>
          <p:cNvPr id="3076" name="Picture 4" descr="當你看到你好友上線時然後.... 馬上下線了">
            <a:extLst>
              <a:ext uri="{FF2B5EF4-FFF2-40B4-BE49-F238E27FC236}">
                <a16:creationId xmlns:a16="http://schemas.microsoft.com/office/drawing/2014/main" id="{95AF2834-5D5D-0EAB-E105-663079995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6428" y="1598204"/>
            <a:ext cx="2662705" cy="26627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帳號密碼系統：您的帳號或密碼輸入錯誤，請重新輸入。 我">
            <a:extLst>
              <a:ext uri="{FF2B5EF4-FFF2-40B4-BE49-F238E27FC236}">
                <a16:creationId xmlns:a16="http://schemas.microsoft.com/office/drawing/2014/main" id="{EA8BECE1-DC5D-9E27-C0DB-7D17409EC1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8440" y="1679766"/>
            <a:ext cx="2994048" cy="452564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23B80C7-6BC9-5B4F-A8C9-BDB243BC436A}"/>
              </a:ext>
            </a:extLst>
          </p:cNvPr>
          <p:cNvSpPr txBox="1"/>
          <p:nvPr/>
        </p:nvSpPr>
        <p:spPr>
          <a:xfrm>
            <a:off x="5885248" y="6107667"/>
            <a:ext cx="1340432" cy="369332"/>
          </a:xfrm>
          <a:prstGeom prst="rect">
            <a:avLst/>
          </a:prstGeom>
          <a:noFill/>
        </p:spPr>
        <p:txBody>
          <a:bodyPr wrap="none" rtlCol="0">
            <a:spAutoFit/>
          </a:bodyPr>
          <a:lstStyle/>
          <a:p>
            <a:r>
              <a:rPr kumimoji="1" lang="zh-CN" altLang="en-US" dirty="0"/>
              <a:t>注册与登录</a:t>
            </a:r>
          </a:p>
        </p:txBody>
      </p:sp>
      <p:sp>
        <p:nvSpPr>
          <p:cNvPr id="7" name="文本框 6">
            <a:extLst>
              <a:ext uri="{FF2B5EF4-FFF2-40B4-BE49-F238E27FC236}">
                <a16:creationId xmlns:a16="http://schemas.microsoft.com/office/drawing/2014/main" id="{5EF91A0B-9C50-116D-D7AC-C8C3A74E3867}"/>
              </a:ext>
            </a:extLst>
          </p:cNvPr>
          <p:cNvSpPr txBox="1"/>
          <p:nvPr/>
        </p:nvSpPr>
        <p:spPr>
          <a:xfrm>
            <a:off x="9058366" y="4266271"/>
            <a:ext cx="1338828" cy="369332"/>
          </a:xfrm>
          <a:prstGeom prst="rect">
            <a:avLst/>
          </a:prstGeom>
          <a:noFill/>
        </p:spPr>
        <p:txBody>
          <a:bodyPr wrap="none" rtlCol="0">
            <a:spAutoFit/>
          </a:bodyPr>
          <a:lstStyle/>
          <a:p>
            <a:r>
              <a:rPr kumimoji="1" lang="zh-CN" altLang="en-US" dirty="0"/>
              <a:t>上线与下线</a:t>
            </a:r>
          </a:p>
        </p:txBody>
      </p:sp>
      <p:sp>
        <p:nvSpPr>
          <p:cNvPr id="8" name="文本框 7">
            <a:extLst>
              <a:ext uri="{FF2B5EF4-FFF2-40B4-BE49-F238E27FC236}">
                <a16:creationId xmlns:a16="http://schemas.microsoft.com/office/drawing/2014/main" id="{378D8A43-8EDF-17FE-AD87-0198BFC6D15E}"/>
              </a:ext>
            </a:extLst>
          </p:cNvPr>
          <p:cNvSpPr txBox="1"/>
          <p:nvPr/>
        </p:nvSpPr>
        <p:spPr>
          <a:xfrm>
            <a:off x="8952381" y="6429493"/>
            <a:ext cx="1673856" cy="369332"/>
          </a:xfrm>
          <a:prstGeom prst="rect">
            <a:avLst/>
          </a:prstGeom>
          <a:noFill/>
        </p:spPr>
        <p:txBody>
          <a:bodyPr wrap="none" rtlCol="0">
            <a:spAutoFit/>
          </a:bodyPr>
          <a:lstStyle/>
          <a:p>
            <a:r>
              <a:rPr kumimoji="1" lang="zh-CN" altLang="en-US" dirty="0"/>
              <a:t>添加群聊</a:t>
            </a:r>
            <a:r>
              <a:rPr kumimoji="1" lang="en-US" altLang="zh-CN" dirty="0"/>
              <a:t>/</a:t>
            </a:r>
            <a:r>
              <a:rPr kumimoji="1" lang="zh-CN" altLang="en-US" dirty="0"/>
              <a:t>朋友</a:t>
            </a:r>
          </a:p>
        </p:txBody>
      </p:sp>
    </p:spTree>
    <p:extLst>
      <p:ext uri="{BB962C8B-B14F-4D97-AF65-F5344CB8AC3E}">
        <p14:creationId xmlns:p14="http://schemas.microsoft.com/office/powerpoint/2010/main" val="418571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3CB3-881B-2126-476B-2C11550AAF82}"/>
              </a:ext>
            </a:extLst>
          </p:cNvPr>
          <p:cNvSpPr>
            <a:spLocks noGrp="1"/>
          </p:cNvSpPr>
          <p:nvPr>
            <p:ph type="title"/>
          </p:nvPr>
        </p:nvSpPr>
        <p:spPr/>
        <p:txBody>
          <a:bodyPr/>
          <a:lstStyle/>
          <a:p>
            <a:r>
              <a:rPr kumimoji="1" lang="zh-CN" altLang="en-US" dirty="0"/>
              <a:t>需求介绍</a:t>
            </a:r>
          </a:p>
        </p:txBody>
      </p:sp>
      <p:sp>
        <p:nvSpPr>
          <p:cNvPr id="3" name="内容占位符 2">
            <a:extLst>
              <a:ext uri="{FF2B5EF4-FFF2-40B4-BE49-F238E27FC236}">
                <a16:creationId xmlns:a16="http://schemas.microsoft.com/office/drawing/2014/main" id="{24300E30-5529-2C02-4169-C3170535DD28}"/>
              </a:ext>
            </a:extLst>
          </p:cNvPr>
          <p:cNvSpPr>
            <a:spLocks noGrp="1"/>
          </p:cNvSpPr>
          <p:nvPr>
            <p:ph idx="1"/>
          </p:nvPr>
        </p:nvSpPr>
        <p:spPr/>
        <p:txBody>
          <a:bodyPr/>
          <a:lstStyle/>
          <a:p>
            <a:r>
              <a:rPr kumimoji="1" lang="zh-CN" altLang="en-US" dirty="0"/>
              <a:t>在线会话 </a:t>
            </a:r>
            <a:r>
              <a:rPr kumimoji="1" lang="en-US" altLang="zh-CN" dirty="0"/>
              <a:t>–</a:t>
            </a:r>
            <a:r>
              <a:rPr kumimoji="1" lang="zh-CN" altLang="en-US" dirty="0"/>
              <a:t> 通用功能</a:t>
            </a:r>
            <a:endParaRPr kumimoji="1" lang="en-US" altLang="zh-CN" dirty="0"/>
          </a:p>
          <a:p>
            <a:pPr lvl="1"/>
            <a:r>
              <a:rPr kumimoji="1" lang="zh-CN" altLang="en-US" dirty="0"/>
              <a:t>收发消息</a:t>
            </a:r>
            <a:endParaRPr kumimoji="1" lang="en-US" altLang="zh-CN" dirty="0"/>
          </a:p>
          <a:p>
            <a:pPr lvl="1"/>
            <a:r>
              <a:rPr kumimoji="1" lang="zh-CN" altLang="en-US" dirty="0"/>
              <a:t>聊天记录</a:t>
            </a:r>
            <a:endParaRPr kumimoji="1" lang="en-US" altLang="zh-CN" dirty="0"/>
          </a:p>
          <a:p>
            <a:pPr lvl="1"/>
            <a:r>
              <a:rPr kumimoji="1" lang="zh-CN" altLang="en-US" dirty="0"/>
              <a:t>会话管理</a:t>
            </a:r>
            <a:endParaRPr kumimoji="1" lang="en-US" altLang="zh-CN" dirty="0"/>
          </a:p>
          <a:p>
            <a:pPr lvl="1"/>
            <a:endParaRPr kumimoji="1" lang="en-US" altLang="zh-CN" dirty="0"/>
          </a:p>
          <a:p>
            <a:r>
              <a:rPr kumimoji="1" lang="zh-CN" altLang="en-US" dirty="0"/>
              <a:t>在线会话 </a:t>
            </a:r>
            <a:r>
              <a:rPr kumimoji="1" lang="en-US" altLang="zh-CN" dirty="0"/>
              <a:t>–</a:t>
            </a:r>
            <a:r>
              <a:rPr kumimoji="1" lang="zh-CN" altLang="en-US" dirty="0"/>
              <a:t> 群聊功能</a:t>
            </a:r>
            <a:endParaRPr kumimoji="1" lang="en-US" altLang="zh-CN" dirty="0"/>
          </a:p>
          <a:p>
            <a:pPr lvl="1"/>
            <a:r>
              <a:rPr kumimoji="1" lang="zh-CN" altLang="en-US" dirty="0"/>
              <a:t>创建群聊</a:t>
            </a:r>
            <a:endParaRPr kumimoji="1" lang="en-US" altLang="zh-CN" dirty="0"/>
          </a:p>
          <a:p>
            <a:pPr lvl="1"/>
            <a:r>
              <a:rPr kumimoji="1" lang="zh-CN" altLang="en-US" dirty="0"/>
              <a:t>群聊管理</a:t>
            </a:r>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5A486DD8-067A-6086-3A90-2D46EF2FD36F}"/>
              </a:ext>
            </a:extLst>
          </p:cNvPr>
          <p:cNvSpPr>
            <a:spLocks noGrp="1"/>
          </p:cNvSpPr>
          <p:nvPr>
            <p:ph type="sldNum" sz="quarter" idx="12"/>
          </p:nvPr>
        </p:nvSpPr>
        <p:spPr>
          <a:xfrm>
            <a:off x="10939196" y="6476999"/>
            <a:ext cx="978486" cy="274320"/>
          </a:xfrm>
        </p:spPr>
        <p:txBody>
          <a:bodyPr/>
          <a:lstStyle/>
          <a:p>
            <a:fld id="{0C913308-F349-4B6D-A68A-DD1791B4A57B}" type="slidenum">
              <a:rPr lang="zh-CN" altLang="en-US" smtClean="0">
                <a:solidFill>
                  <a:schemeClr val="tx1"/>
                </a:solidFill>
              </a:rPr>
              <a:pPr/>
              <a:t>6</a:t>
            </a:fld>
            <a:endParaRPr lang="zh-CN" altLang="en-US">
              <a:solidFill>
                <a:schemeClr val="tx1"/>
              </a:solidFill>
            </a:endParaRPr>
          </a:p>
        </p:txBody>
      </p:sp>
      <p:pic>
        <p:nvPicPr>
          <p:cNvPr id="5" name="图片 4">
            <a:extLst>
              <a:ext uri="{FF2B5EF4-FFF2-40B4-BE49-F238E27FC236}">
                <a16:creationId xmlns:a16="http://schemas.microsoft.com/office/drawing/2014/main" id="{84C388E3-513F-9145-76E1-61B9885A642E}"/>
              </a:ext>
            </a:extLst>
          </p:cNvPr>
          <p:cNvPicPr>
            <a:picLocks noChangeAspect="1"/>
          </p:cNvPicPr>
          <p:nvPr/>
        </p:nvPicPr>
        <p:blipFill rotWithShape="1">
          <a:blip r:embed="rId3"/>
          <a:srcRect b="47603"/>
          <a:stretch/>
        </p:blipFill>
        <p:spPr>
          <a:xfrm>
            <a:off x="5892016" y="2114692"/>
            <a:ext cx="2818982" cy="2628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8B25133F-28DE-0E2E-7BDB-7FE30ED4DB5D}"/>
              </a:ext>
            </a:extLst>
          </p:cNvPr>
          <p:cNvPicPr>
            <a:picLocks noChangeAspect="1"/>
          </p:cNvPicPr>
          <p:nvPr/>
        </p:nvPicPr>
        <p:blipFill>
          <a:blip r:embed="rId4"/>
          <a:stretch>
            <a:fillRect/>
          </a:stretch>
        </p:blipFill>
        <p:spPr>
          <a:xfrm>
            <a:off x="9232899" y="3270594"/>
            <a:ext cx="2349500" cy="1562100"/>
          </a:xfrm>
          <a:prstGeom prst="rect">
            <a:avLst/>
          </a:prstGeom>
        </p:spPr>
      </p:pic>
      <p:pic>
        <p:nvPicPr>
          <p:cNvPr id="8" name="图片 7">
            <a:extLst>
              <a:ext uri="{FF2B5EF4-FFF2-40B4-BE49-F238E27FC236}">
                <a16:creationId xmlns:a16="http://schemas.microsoft.com/office/drawing/2014/main" id="{A5DCDC62-3171-0030-7087-0B2E07CFE25E}"/>
              </a:ext>
            </a:extLst>
          </p:cNvPr>
          <p:cNvPicPr>
            <a:picLocks noChangeAspect="1"/>
          </p:cNvPicPr>
          <p:nvPr/>
        </p:nvPicPr>
        <p:blipFill rotWithShape="1">
          <a:blip r:embed="rId5"/>
          <a:srcRect t="82090"/>
          <a:stretch/>
        </p:blipFill>
        <p:spPr>
          <a:xfrm>
            <a:off x="5892016" y="4832694"/>
            <a:ext cx="2818982" cy="898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B0F6B0F5-5966-1B24-BCF4-AFB936C5D850}"/>
              </a:ext>
            </a:extLst>
          </p:cNvPr>
          <p:cNvSpPr txBox="1"/>
          <p:nvPr/>
        </p:nvSpPr>
        <p:spPr>
          <a:xfrm>
            <a:off x="6747509" y="5881346"/>
            <a:ext cx="1107996" cy="369332"/>
          </a:xfrm>
          <a:prstGeom prst="rect">
            <a:avLst/>
          </a:prstGeom>
          <a:noFill/>
        </p:spPr>
        <p:txBody>
          <a:bodyPr wrap="none" rtlCol="0">
            <a:spAutoFit/>
          </a:bodyPr>
          <a:lstStyle/>
          <a:p>
            <a:r>
              <a:rPr kumimoji="1" lang="en-US" altLang="zh-CN" dirty="0"/>
              <a:t>《</a:t>
            </a:r>
            <a:r>
              <a:rPr kumimoji="1" lang="zh-CN" altLang="en-US" dirty="0"/>
              <a:t>查重</a:t>
            </a:r>
            <a:r>
              <a:rPr kumimoji="1" lang="en-US" altLang="zh-CN" dirty="0"/>
              <a:t>》</a:t>
            </a:r>
            <a:endParaRPr kumimoji="1" lang="zh-CN" altLang="en-US" dirty="0"/>
          </a:p>
        </p:txBody>
      </p:sp>
      <p:sp>
        <p:nvSpPr>
          <p:cNvPr id="11" name="文本框 10">
            <a:extLst>
              <a:ext uri="{FF2B5EF4-FFF2-40B4-BE49-F238E27FC236}">
                <a16:creationId xmlns:a16="http://schemas.microsoft.com/office/drawing/2014/main" id="{6B069DD2-36EE-FDF8-4720-9C86BE634525}"/>
              </a:ext>
            </a:extLst>
          </p:cNvPr>
          <p:cNvSpPr txBox="1"/>
          <p:nvPr/>
        </p:nvSpPr>
        <p:spPr>
          <a:xfrm>
            <a:off x="9622819" y="5015046"/>
            <a:ext cx="1569660" cy="369332"/>
          </a:xfrm>
          <a:prstGeom prst="rect">
            <a:avLst/>
          </a:prstGeom>
          <a:noFill/>
        </p:spPr>
        <p:txBody>
          <a:bodyPr wrap="none" rtlCol="0">
            <a:spAutoFit/>
          </a:bodyPr>
          <a:lstStyle/>
          <a:p>
            <a:r>
              <a:rPr kumimoji="1" lang="en-US" altLang="zh-CN" dirty="0"/>
              <a:t>《</a:t>
            </a:r>
            <a:r>
              <a:rPr kumimoji="1" lang="zh-CN" altLang="en-US" dirty="0"/>
              <a:t>群聊管理</a:t>
            </a:r>
            <a:r>
              <a:rPr kumimoji="1" lang="en-US" altLang="zh-CN" dirty="0"/>
              <a:t>》</a:t>
            </a:r>
            <a:endParaRPr kumimoji="1" lang="zh-CN" altLang="en-US" dirty="0"/>
          </a:p>
        </p:txBody>
      </p:sp>
    </p:spTree>
    <p:extLst>
      <p:ext uri="{BB962C8B-B14F-4D97-AF65-F5344CB8AC3E}">
        <p14:creationId xmlns:p14="http://schemas.microsoft.com/office/powerpoint/2010/main" val="2739031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br>
              <a:rPr lang="en-US" altLang="zh-CN" dirty="0"/>
            </a:br>
            <a:r>
              <a:rPr lang="zh-CN" altLang="en-US" dirty="0"/>
              <a:t>考核细则</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white">
                    <a:tint val="95000"/>
                  </a:prstClr>
                </a:solidFill>
              </a:rPr>
              <a:pPr/>
              <a:t>7</a:t>
            </a:fld>
            <a:endParaRPr lang="zh-CN" altLang="en-US">
              <a:solidFill>
                <a:prstClr val="white">
                  <a:tint val="95000"/>
                </a:prstClr>
              </a:solidFill>
            </a:endParaRPr>
          </a:p>
        </p:txBody>
      </p:sp>
    </p:spTree>
    <p:extLst>
      <p:ext uri="{BB962C8B-B14F-4D97-AF65-F5344CB8AC3E}">
        <p14:creationId xmlns:p14="http://schemas.microsoft.com/office/powerpoint/2010/main" val="347576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3CB3-881B-2126-476B-2C11550AAF82}"/>
              </a:ext>
            </a:extLst>
          </p:cNvPr>
          <p:cNvSpPr>
            <a:spLocks noGrp="1"/>
          </p:cNvSpPr>
          <p:nvPr>
            <p:ph type="title"/>
          </p:nvPr>
        </p:nvSpPr>
        <p:spPr/>
        <p:txBody>
          <a:bodyPr/>
          <a:lstStyle/>
          <a:p>
            <a:r>
              <a:rPr kumimoji="1" lang="zh-CN" altLang="en-US" dirty="0"/>
              <a:t>评分体系</a:t>
            </a:r>
          </a:p>
        </p:txBody>
      </p:sp>
      <p:sp>
        <p:nvSpPr>
          <p:cNvPr id="3" name="内容占位符 2">
            <a:extLst>
              <a:ext uri="{FF2B5EF4-FFF2-40B4-BE49-F238E27FC236}">
                <a16:creationId xmlns:a16="http://schemas.microsoft.com/office/drawing/2014/main" id="{24300E30-5529-2C02-4169-C3170535DD28}"/>
              </a:ext>
            </a:extLst>
          </p:cNvPr>
          <p:cNvSpPr>
            <a:spLocks noGrp="1"/>
          </p:cNvSpPr>
          <p:nvPr>
            <p:ph idx="1"/>
          </p:nvPr>
        </p:nvSpPr>
        <p:spPr/>
        <p:txBody>
          <a:bodyPr/>
          <a:lstStyle/>
          <a:p>
            <a:pPr>
              <a:lnSpc>
                <a:spcPct val="125000"/>
              </a:lnSpc>
            </a:pPr>
            <a:r>
              <a:rPr lang="zh-CN" altLang="en-US" dirty="0"/>
              <a:t>本学期大作业的评分体系：</a:t>
            </a:r>
            <a:endParaRPr lang="en-US" altLang="zh-CN" dirty="0"/>
          </a:p>
          <a:p>
            <a:pPr lvl="1">
              <a:lnSpc>
                <a:spcPct val="125000"/>
              </a:lnSpc>
            </a:pPr>
            <a:r>
              <a:rPr lang="zh-CN" altLang="en-US" dirty="0"/>
              <a:t>（</a:t>
            </a:r>
            <a:r>
              <a:rPr lang="en-US" altLang="zh-CN" b="1" dirty="0"/>
              <a:t>40</a:t>
            </a:r>
            <a:r>
              <a:rPr lang="en-US" altLang="zh-CN" dirty="0"/>
              <a:t>%</a:t>
            </a:r>
            <a:r>
              <a:rPr lang="zh-CN" altLang="en-US" dirty="0"/>
              <a:t>）客观功能评分：需求文档列出的各个功能点</a:t>
            </a:r>
            <a:endParaRPr lang="en-US" altLang="zh-CN" dirty="0"/>
          </a:p>
          <a:p>
            <a:pPr lvl="1">
              <a:lnSpc>
                <a:spcPct val="125000"/>
              </a:lnSpc>
            </a:pPr>
            <a:r>
              <a:rPr lang="zh-CN" altLang="en-US" dirty="0"/>
              <a:t>（</a:t>
            </a:r>
            <a:r>
              <a:rPr lang="en-US" altLang="zh-CN" b="1" dirty="0"/>
              <a:t>10</a:t>
            </a:r>
            <a:r>
              <a:rPr lang="en-US" altLang="zh-CN" dirty="0"/>
              <a:t>%</a:t>
            </a:r>
            <a:r>
              <a:rPr lang="zh-CN" altLang="en-US" dirty="0"/>
              <a:t>）开发文档：项目开发完毕后需要提交</a:t>
            </a:r>
            <a:endParaRPr lang="en-US" altLang="zh-CN" dirty="0"/>
          </a:p>
          <a:p>
            <a:pPr lvl="2">
              <a:lnSpc>
                <a:spcPct val="125000"/>
              </a:lnSpc>
            </a:pPr>
            <a:r>
              <a:rPr lang="zh-CN" altLang="en-US" dirty="0"/>
              <a:t>需求分析文档、接口设计文档、数据库设计文档等</a:t>
            </a:r>
            <a:endParaRPr lang="en-US" altLang="zh-CN" dirty="0"/>
          </a:p>
          <a:p>
            <a:pPr lvl="1">
              <a:lnSpc>
                <a:spcPct val="125000"/>
              </a:lnSpc>
            </a:pPr>
            <a:r>
              <a:rPr lang="zh-CN" altLang="en-US" dirty="0"/>
              <a:t>（</a:t>
            </a:r>
            <a:r>
              <a:rPr lang="en-US" altLang="zh-CN" b="1" dirty="0"/>
              <a:t>50</a:t>
            </a:r>
            <a:r>
              <a:rPr lang="en-US" altLang="zh-CN" dirty="0"/>
              <a:t>%</a:t>
            </a:r>
            <a:r>
              <a:rPr lang="zh-CN" altLang="en-US" dirty="0"/>
              <a:t>）非功能评分：可用性、安全性、实时性、易用性等</a:t>
            </a:r>
            <a:endParaRPr lang="en-US" altLang="zh-CN" dirty="0"/>
          </a:p>
          <a:p>
            <a:pPr lvl="1">
              <a:lnSpc>
                <a:spcPct val="125000"/>
              </a:lnSpc>
            </a:pPr>
            <a:r>
              <a:rPr lang="zh-CN" altLang="en-US" dirty="0"/>
              <a:t>（扣分项）过程管理：详见网络学堂文件</a:t>
            </a:r>
            <a:r>
              <a:rPr lang="en-US" altLang="zh-CN" dirty="0"/>
              <a:t>《</a:t>
            </a:r>
            <a:r>
              <a:rPr lang="zh-CN" altLang="en-US" dirty="0"/>
              <a:t>大作业过程分细则</a:t>
            </a:r>
            <a:r>
              <a:rPr lang="en-US" altLang="zh-CN" dirty="0"/>
              <a:t>》</a:t>
            </a:r>
          </a:p>
          <a:p>
            <a:pPr>
              <a:lnSpc>
                <a:spcPct val="125000"/>
              </a:lnSpc>
            </a:pPr>
            <a:endParaRPr kumimoji="1" lang="zh-CN" altLang="en-US" dirty="0"/>
          </a:p>
        </p:txBody>
      </p:sp>
      <p:sp>
        <p:nvSpPr>
          <p:cNvPr id="6" name="灯片编号占位符 3">
            <a:extLst>
              <a:ext uri="{FF2B5EF4-FFF2-40B4-BE49-F238E27FC236}">
                <a16:creationId xmlns:a16="http://schemas.microsoft.com/office/drawing/2014/main" id="{82A98481-7F8E-5C7A-B8A0-A79CF8C1A818}"/>
              </a:ext>
            </a:extLst>
          </p:cNvPr>
          <p:cNvSpPr>
            <a:spLocks noGrp="1"/>
          </p:cNvSpPr>
          <p:nvPr>
            <p:ph type="sldNum" sz="quarter" idx="12"/>
          </p:nvPr>
        </p:nvSpPr>
        <p:spPr>
          <a:xfrm>
            <a:off x="10939196" y="6476999"/>
            <a:ext cx="978486" cy="274320"/>
          </a:xfrm>
        </p:spPr>
        <p:txBody>
          <a:bodyPr/>
          <a:lstStyle/>
          <a:p>
            <a:fld id="{0C913308-F349-4B6D-A68A-DD1791B4A57B}" type="slidenum">
              <a:rPr lang="zh-CN" altLang="en-US" smtClean="0">
                <a:solidFill>
                  <a:schemeClr val="tx1"/>
                </a:solidFill>
              </a:rPr>
              <a:pPr/>
              <a:t>8</a:t>
            </a:fld>
            <a:endParaRPr lang="zh-CN" altLang="en-US">
              <a:solidFill>
                <a:schemeClr val="tx1"/>
              </a:solidFill>
            </a:endParaRPr>
          </a:p>
        </p:txBody>
      </p:sp>
    </p:spTree>
    <p:extLst>
      <p:ext uri="{BB962C8B-B14F-4D97-AF65-F5344CB8AC3E}">
        <p14:creationId xmlns:p14="http://schemas.microsoft.com/office/powerpoint/2010/main" val="322499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83CB3-881B-2126-476B-2C11550AAF82}"/>
              </a:ext>
            </a:extLst>
          </p:cNvPr>
          <p:cNvSpPr>
            <a:spLocks noGrp="1"/>
          </p:cNvSpPr>
          <p:nvPr>
            <p:ph type="title"/>
          </p:nvPr>
        </p:nvSpPr>
        <p:spPr/>
        <p:txBody>
          <a:bodyPr/>
          <a:lstStyle/>
          <a:p>
            <a:r>
              <a:rPr kumimoji="1" lang="zh-CN" altLang="en-US" dirty="0"/>
              <a:t>功能评分</a:t>
            </a:r>
          </a:p>
        </p:txBody>
      </p:sp>
      <p:sp>
        <p:nvSpPr>
          <p:cNvPr id="3" name="内容占位符 2">
            <a:extLst>
              <a:ext uri="{FF2B5EF4-FFF2-40B4-BE49-F238E27FC236}">
                <a16:creationId xmlns:a16="http://schemas.microsoft.com/office/drawing/2014/main" id="{24300E30-5529-2C02-4169-C3170535DD28}"/>
              </a:ext>
            </a:extLst>
          </p:cNvPr>
          <p:cNvSpPr>
            <a:spLocks noGrp="1"/>
          </p:cNvSpPr>
          <p:nvPr>
            <p:ph idx="1"/>
          </p:nvPr>
        </p:nvSpPr>
        <p:spPr/>
        <p:txBody>
          <a:bodyPr>
            <a:normAutofit/>
          </a:bodyPr>
          <a:lstStyle/>
          <a:p>
            <a:pPr>
              <a:lnSpc>
                <a:spcPct val="125000"/>
              </a:lnSpc>
            </a:pPr>
            <a:r>
              <a:rPr lang="zh-CN" altLang="en-US" dirty="0"/>
              <a:t>总计 </a:t>
            </a:r>
            <a:r>
              <a:rPr lang="en-US" altLang="zh-CN" dirty="0"/>
              <a:t>30</a:t>
            </a:r>
            <a:r>
              <a:rPr lang="zh-CN" altLang="en-US" dirty="0"/>
              <a:t> 个功能点</a:t>
            </a:r>
            <a:endParaRPr lang="en-US" altLang="zh-CN" dirty="0"/>
          </a:p>
          <a:p>
            <a:pPr lvl="1">
              <a:lnSpc>
                <a:spcPct val="125000"/>
              </a:lnSpc>
            </a:pPr>
            <a:r>
              <a:rPr kumimoji="1" lang="zh-CN" altLang="en-US" dirty="0"/>
              <a:t>用户管理：</a:t>
            </a:r>
            <a:r>
              <a:rPr kumimoji="1" lang="en-US" altLang="zh-CN" dirty="0"/>
              <a:t>8</a:t>
            </a:r>
            <a:r>
              <a:rPr kumimoji="1" lang="zh-CN" altLang="en-US" dirty="0"/>
              <a:t>个</a:t>
            </a:r>
            <a:endParaRPr kumimoji="1" lang="en-US" altLang="zh-CN" dirty="0"/>
          </a:p>
          <a:p>
            <a:pPr lvl="1">
              <a:lnSpc>
                <a:spcPct val="125000"/>
              </a:lnSpc>
            </a:pPr>
            <a:r>
              <a:rPr kumimoji="1" lang="zh-CN" altLang="en-US" dirty="0"/>
              <a:t>在线会话：</a:t>
            </a:r>
            <a:r>
              <a:rPr kumimoji="1" lang="en-US" altLang="zh-CN" dirty="0"/>
              <a:t>22</a:t>
            </a:r>
            <a:r>
              <a:rPr kumimoji="1" lang="zh-CN" altLang="en-US" dirty="0"/>
              <a:t>个</a:t>
            </a:r>
            <a:endParaRPr kumimoji="1" lang="en-US" altLang="zh-CN" dirty="0"/>
          </a:p>
          <a:p>
            <a:pPr lvl="2">
              <a:lnSpc>
                <a:spcPct val="125000"/>
              </a:lnSpc>
            </a:pPr>
            <a:r>
              <a:rPr kumimoji="1" lang="zh-CN" altLang="en-US" dirty="0"/>
              <a:t>通用部分：</a:t>
            </a:r>
            <a:r>
              <a:rPr kumimoji="1" lang="en-US" altLang="zh-CN" dirty="0"/>
              <a:t>14</a:t>
            </a:r>
            <a:r>
              <a:rPr kumimoji="1" lang="zh-CN" altLang="en-US" dirty="0"/>
              <a:t>个</a:t>
            </a:r>
            <a:endParaRPr kumimoji="1" lang="en-US" altLang="zh-CN" dirty="0"/>
          </a:p>
          <a:p>
            <a:pPr lvl="2">
              <a:lnSpc>
                <a:spcPct val="125000"/>
              </a:lnSpc>
            </a:pPr>
            <a:r>
              <a:rPr kumimoji="1" lang="zh-CN" altLang="en-US" dirty="0"/>
              <a:t>群聊部分：</a:t>
            </a:r>
            <a:r>
              <a:rPr kumimoji="1" lang="en-US" altLang="zh-CN" dirty="0"/>
              <a:t>8</a:t>
            </a:r>
            <a:r>
              <a:rPr kumimoji="1" lang="zh-CN" altLang="en-US" dirty="0"/>
              <a:t>个</a:t>
            </a:r>
            <a:endParaRPr kumimoji="1" lang="en-US" altLang="zh-CN" dirty="0"/>
          </a:p>
        </p:txBody>
      </p:sp>
      <p:sp>
        <p:nvSpPr>
          <p:cNvPr id="4" name="灯片编号占位符 3">
            <a:extLst>
              <a:ext uri="{FF2B5EF4-FFF2-40B4-BE49-F238E27FC236}">
                <a16:creationId xmlns:a16="http://schemas.microsoft.com/office/drawing/2014/main" id="{539AABC2-5BD5-93C6-FF87-BEF0C336648E}"/>
              </a:ext>
            </a:extLst>
          </p:cNvPr>
          <p:cNvSpPr>
            <a:spLocks noGrp="1"/>
          </p:cNvSpPr>
          <p:nvPr>
            <p:ph type="sldNum" sz="quarter" idx="12"/>
          </p:nvPr>
        </p:nvSpPr>
        <p:spPr>
          <a:xfrm>
            <a:off x="10939196" y="6476999"/>
            <a:ext cx="978486" cy="274320"/>
          </a:xfrm>
        </p:spPr>
        <p:txBody>
          <a:bodyPr/>
          <a:lstStyle/>
          <a:p>
            <a:fld id="{0C913308-F349-4B6D-A68A-DD1791B4A57B}" type="slidenum">
              <a:rPr lang="zh-CN" altLang="en-US" smtClean="0">
                <a:solidFill>
                  <a:schemeClr val="tx1"/>
                </a:solidFill>
              </a:rPr>
              <a:pPr/>
              <a:t>9</a:t>
            </a:fld>
            <a:endParaRPr lang="zh-CN" altLang="en-US">
              <a:solidFill>
                <a:schemeClr val="tx1"/>
              </a:solidFill>
            </a:endParaRPr>
          </a:p>
        </p:txBody>
      </p:sp>
      <p:graphicFrame>
        <p:nvGraphicFramePr>
          <p:cNvPr id="11" name="内容占位符 6">
            <a:extLst>
              <a:ext uri="{FF2B5EF4-FFF2-40B4-BE49-F238E27FC236}">
                <a16:creationId xmlns:a16="http://schemas.microsoft.com/office/drawing/2014/main" id="{ADA28D93-0F0D-2310-6865-08E6A40A6DEE}"/>
              </a:ext>
            </a:extLst>
          </p:cNvPr>
          <p:cNvGraphicFramePr>
            <a:graphicFrameLocks/>
          </p:cNvGraphicFramePr>
          <p:nvPr>
            <p:extLst>
              <p:ext uri="{D42A27DB-BD31-4B8C-83A1-F6EECF244321}">
                <p14:modId xmlns:p14="http://schemas.microsoft.com/office/powerpoint/2010/main" val="1750691680"/>
              </p:ext>
            </p:extLst>
          </p:nvPr>
        </p:nvGraphicFramePr>
        <p:xfrm>
          <a:off x="5074276" y="1774825"/>
          <a:ext cx="6508123" cy="462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7968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1">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块">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extLst>
    <a:ext uri="{05A4C25C-085E-4340-85A3-A5531E510DB2}">
      <thm15:themeFamily xmlns:thm15="http://schemas.microsoft.com/office/thememl/2012/main" name="主题1" id="{BAC487CA-6068-D944-8E8D-AEF205DED83C}" vid="{5A571FB0-BB98-EF4C-8DA5-1D89AC386588}"/>
    </a:ext>
  </a:extLst>
</a:theme>
</file>

<file path=ppt/theme/theme10.xml><?xml version="1.0" encoding="utf-8"?>
<a:theme xmlns:a="http://schemas.openxmlformats.org/drawingml/2006/main" name="红利">
  <a:themeElements>
    <a:clrScheme name="红利">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1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gradFill rotWithShape="1">
          <a:gsLst>
            <a:gs pos="0">
              <a:srgbClr val="3399FF">
                <a:gamma/>
                <a:shade val="26275"/>
                <a:invGamma/>
                <a:alpha val="89999"/>
              </a:srgbClr>
            </a:gs>
            <a:gs pos="50000">
              <a:srgbClr val="3399FF">
                <a:alpha val="45000"/>
              </a:srgbClr>
            </a:gs>
            <a:gs pos="100000">
              <a:srgbClr val="3399FF">
                <a:gamma/>
                <a:shade val="26275"/>
                <a:invGamma/>
                <a:alpha val="89999"/>
              </a:srgbClr>
            </a:gs>
          </a:gsLst>
          <a:lin ang="5400000" scaled="1"/>
        </a:gradFill>
        <a:ln w="9525" algn="ctr">
          <a:noFill/>
          <a:round/>
          <a:headEnd/>
          <a:tailEnd/>
        </a:ln>
        <a:effectLst/>
      </a:spPr>
      <a:bodyPr wrap="none" anchor="ctr"/>
      <a:lstStyle>
        <a:defPPr>
          <a:defRPr>
            <a:ea typeface="宋体" pitchFamily="2" charset="-122"/>
          </a:defRPr>
        </a:defPPr>
      </a:lstStyle>
    </a:spDef>
  </a:objectDefaults>
  <a:extraClrSchemeLst/>
</a:theme>
</file>

<file path=ppt/theme/theme13.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phPaper">
  <a:themeElements>
    <a:clrScheme name="GraphPaper">
      <a:dk1>
        <a:srgbClr val="008585"/>
      </a:dk1>
      <a:lt1>
        <a:srgbClr val="858585"/>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PingFang SC Regular"/>
        <a:ea typeface="PingFang SC Regular"/>
        <a:cs typeface="PingFang SC Regular"/>
      </a:majorFont>
      <a:minorFont>
        <a:latin typeface="Kaiti SC Regular"/>
        <a:ea typeface="Kaiti SC Regular"/>
        <a:cs typeface="Kaiti SC Regular"/>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58585"/>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模块">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块">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6.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风景">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9.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主题1</Template>
  <TotalTime>0</TotalTime>
  <Words>589</Words>
  <Application>Microsoft Macintosh PowerPoint</Application>
  <PresentationFormat>宽屏</PresentationFormat>
  <Paragraphs>122</Paragraphs>
  <Slides>17</Slides>
  <Notes>17</Notes>
  <HiddenSlides>0</HiddenSlides>
  <MMClips>0</MMClips>
  <ScaleCrop>false</ScaleCrop>
  <HeadingPairs>
    <vt:vector size="6" baseType="variant">
      <vt:variant>
        <vt:lpstr>已用的字体</vt:lpstr>
      </vt:variant>
      <vt:variant>
        <vt:i4>27</vt:i4>
      </vt:variant>
      <vt:variant>
        <vt:lpstr>主题</vt:lpstr>
      </vt:variant>
      <vt:variant>
        <vt:i4>15</vt:i4>
      </vt:variant>
      <vt:variant>
        <vt:lpstr>幻灯片标题</vt:lpstr>
      </vt:variant>
      <vt:variant>
        <vt:i4>17</vt:i4>
      </vt:variant>
    </vt:vector>
  </HeadingPairs>
  <TitlesOfParts>
    <vt:vector size="59" baseType="lpstr">
      <vt:lpstr>等线</vt:lpstr>
      <vt:lpstr>FZFengYaSongS-GB</vt:lpstr>
      <vt:lpstr>Iowan Old Style</vt:lpstr>
      <vt:lpstr>Kaiti SC Regular</vt:lpstr>
      <vt:lpstr>PingFang SC Regular</vt:lpstr>
      <vt:lpstr>Zapf Dingbats</vt:lpstr>
      <vt:lpstr>Arial</vt:lpstr>
      <vt:lpstr>Baskerville</vt:lpstr>
      <vt:lpstr>Calibri</vt:lpstr>
      <vt:lpstr>Calibri Light</vt:lpstr>
      <vt:lpstr>Century Gothic</vt:lpstr>
      <vt:lpstr>Century Schoolbook</vt:lpstr>
      <vt:lpstr>Corbel</vt:lpstr>
      <vt:lpstr>DIN Alternate</vt:lpstr>
      <vt:lpstr>DIN Condensed</vt:lpstr>
      <vt:lpstr>Gill Sans MT</vt:lpstr>
      <vt:lpstr>Helvetica</vt:lpstr>
      <vt:lpstr>Helvetica Neue</vt:lpstr>
      <vt:lpstr>Helvetica Neue Light</vt:lpstr>
      <vt:lpstr>Helvetica Neue Medium</vt:lpstr>
      <vt:lpstr>Marker Felt</vt:lpstr>
      <vt:lpstr>Open Sans</vt:lpstr>
      <vt:lpstr>PT Sans Narrow</vt:lpstr>
      <vt:lpstr>Trebuchet MS</vt:lpstr>
      <vt:lpstr>Wingdings</vt:lpstr>
      <vt:lpstr>Wingdings 2</vt:lpstr>
      <vt:lpstr>Wingdings 3</vt:lpstr>
      <vt:lpstr>主题1</vt:lpstr>
      <vt:lpstr>GraphPaper</vt:lpstr>
      <vt:lpstr>Office 主题</vt:lpstr>
      <vt:lpstr>Office 主题​​</vt:lpstr>
      <vt:lpstr>模块</vt:lpstr>
      <vt:lpstr>平面</vt:lpstr>
      <vt:lpstr>White</vt:lpstr>
      <vt:lpstr>风景</vt:lpstr>
      <vt:lpstr>New_Template9</vt:lpstr>
      <vt:lpstr>红利</vt:lpstr>
      <vt:lpstr>画廊</vt:lpstr>
      <vt:lpstr>1_Office 主题</vt:lpstr>
      <vt:lpstr>丝状</vt:lpstr>
      <vt:lpstr>2_Office 主题</vt:lpstr>
      <vt:lpstr>Tropic</vt:lpstr>
      <vt:lpstr>软件工程 2024春 即时通讯系统</vt:lpstr>
      <vt:lpstr> 项目概览</vt:lpstr>
      <vt:lpstr>即时通讯系统</vt:lpstr>
      <vt:lpstr>我们要做什么？</vt:lpstr>
      <vt:lpstr>需求介绍</vt:lpstr>
      <vt:lpstr>需求介绍</vt:lpstr>
      <vt:lpstr> 考核细则</vt:lpstr>
      <vt:lpstr>评分体系</vt:lpstr>
      <vt:lpstr>功能评分</vt:lpstr>
      <vt:lpstr>非功能评分</vt:lpstr>
      <vt:lpstr>非功能评分</vt:lpstr>
      <vt:lpstr>过程管理与开发规范</vt:lpstr>
      <vt:lpstr>往届优秀作品</vt:lpstr>
      <vt:lpstr>往届优秀作品</vt:lpstr>
      <vt:lpstr>往届优秀作品</vt:lpstr>
      <vt:lpstr>往届作品</vt:lpstr>
      <vt:lpstr> 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2023-02-28T00:32:47Z</dcterms:created>
  <dcterms:modified xsi:type="dcterms:W3CDTF">2024-09-08T18:05:20Z</dcterms:modified>
</cp:coreProperties>
</file>